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0160000" cy="7620000"/>
  <p:notesSz cx="6858000" cy="9144000"/>
  <p:embeddedFontLst>
    <p:embeddedFont>
      <p:font typeface="Calibri" pitchFamily="34" charset="0"/>
      <p:regular r:id="rId13"/>
      <p:bold r:id="rId14"/>
      <p:italic r:id="rId15"/>
      <p:boldItalic r:id="rId1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3A5222-34C1-4DFC-B5D4-A4B751349742}" type="datetimeFigureOut">
              <a:rPr lang="en-US" smtClean="0"/>
              <a:t>1/5/2015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969C19-9D6B-405F-A063-9778EA84DBE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9" Type="http://schemas.openxmlformats.org/officeDocument/2006/relationships/image" Target="../media/image38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50" Type="http://schemas.openxmlformats.org/officeDocument/2006/relationships/image" Target="../media/image49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41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055641" y="787867"/>
            <a:ext cx="6177141" cy="1165234"/>
            <a:chOff x="2055641" y="787867"/>
            <a:chExt cx="6177141" cy="1165234"/>
          </a:xfrm>
        </p:grpSpPr>
        <p:pic>
          <p:nvPicPr>
            <p:cNvPr id="2" name="Picture 1" descr="NBK-156-1647c18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55641" y="787867"/>
              <a:ext cx="378020" cy="84937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156-1647ddd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06703" y="1499718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156-1647e1b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0842" y="836423"/>
              <a:ext cx="412569" cy="78590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156-1647e4a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7439" y="1131221"/>
              <a:ext cx="242813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156-1647e79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38621" y="920651"/>
              <a:ext cx="179642" cy="5902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156-1647ea8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70165" y="817339"/>
              <a:ext cx="702863" cy="7561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156-1647ed6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9178" y="1289148"/>
              <a:ext cx="139700" cy="33756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156-1647f05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738745" y="1089107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156-1647f34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62560" y="1231138"/>
              <a:ext cx="376966" cy="3682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156-1647f63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23056" y="1246890"/>
              <a:ext cx="440678" cy="7062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156-1647f92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7367" y="1183863"/>
              <a:ext cx="316512" cy="39375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156-1647fc0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39059" y="1246627"/>
              <a:ext cx="405960" cy="3906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156-1647fef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83422" y="1268000"/>
              <a:ext cx="440622" cy="3503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156-164801e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1802" y="1280355"/>
              <a:ext cx="484968" cy="31477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156-164804d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76113" y="1320734"/>
              <a:ext cx="148056" cy="274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156-164809b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86642" y="1120692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156-16480ca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86683" y="1241032"/>
              <a:ext cx="390212" cy="39941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156-16480f8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76195" y="1304054"/>
              <a:ext cx="556587" cy="6279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9" name="Group 38"/>
          <p:cNvGrpSpPr/>
          <p:nvPr/>
        </p:nvGrpSpPr>
        <p:grpSpPr>
          <a:xfrm>
            <a:off x="1433013" y="2092061"/>
            <a:ext cx="6804422" cy="1185785"/>
            <a:chOff x="1433013" y="2092061"/>
            <a:chExt cx="6804422" cy="1185785"/>
          </a:xfrm>
        </p:grpSpPr>
        <p:pic>
          <p:nvPicPr>
            <p:cNvPr id="21" name="Picture 20" descr="NBK-156-1648185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33013" y="2092061"/>
              <a:ext cx="558451" cy="10536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156-16481c3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09526" y="2649655"/>
              <a:ext cx="437721" cy="3971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156-1648221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0921" y="2689254"/>
              <a:ext cx="451237" cy="32537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156-1648250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43615" y="2626175"/>
              <a:ext cx="324725" cy="6516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156-16482ad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42836" y="2605210"/>
              <a:ext cx="368703" cy="3877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156-16482dc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19187" y="2605210"/>
              <a:ext cx="335822" cy="3708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156-164830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3823" y="2573511"/>
              <a:ext cx="379684" cy="41449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156-1648349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20816" y="2115826"/>
              <a:ext cx="402773" cy="88096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156-1648378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62204" y="2118141"/>
              <a:ext cx="517100" cy="8075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156-16483a7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32386" y="2605210"/>
              <a:ext cx="386250" cy="37218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156-16483d6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7450" y="2215656"/>
              <a:ext cx="471735" cy="76675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156-1648414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7533" y="2805252"/>
              <a:ext cx="301214" cy="4323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156-1648443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54931" y="2499926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4" name="Picture 33" descr="NBK-156-1648472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1802" y="2559803"/>
              <a:ext cx="411269" cy="44292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5" name="Picture 34" descr="NBK-156-1648491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04233" y="2591347"/>
              <a:ext cx="335749" cy="38938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6" name="Picture 35" descr="NBK-156-16484cf.png"/>
            <p:cNvPicPr>
              <a:picLocks/>
            </p:cNvPicPr>
            <p:nvPr/>
          </p:nvPicPr>
          <p:blipFill>
            <a:blip r:embed="rId3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62577" y="2289355"/>
              <a:ext cx="177447" cy="67448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7" name="Picture 36" descr="NBK-156-16484fe.png"/>
            <p:cNvPicPr>
              <a:picLocks/>
            </p:cNvPicPr>
            <p:nvPr/>
          </p:nvPicPr>
          <p:blipFill>
            <a:blip r:embed="rId3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486683" y="2462274"/>
              <a:ext cx="379683" cy="1435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8" name="Picture 37" descr="NBK-156-164854c.png"/>
            <p:cNvPicPr>
              <a:picLocks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2151" y="2508736"/>
              <a:ext cx="385284" cy="42854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57" name="Group 56"/>
          <p:cNvGrpSpPr/>
          <p:nvPr/>
        </p:nvGrpSpPr>
        <p:grpSpPr>
          <a:xfrm>
            <a:off x="2633117" y="3252034"/>
            <a:ext cx="4731159" cy="1028538"/>
            <a:chOff x="2633117" y="3252034"/>
            <a:chExt cx="4731159" cy="1028538"/>
          </a:xfrm>
        </p:grpSpPr>
        <p:pic>
          <p:nvPicPr>
            <p:cNvPr id="40" name="Picture 39" descr="NBK-156-16485b9.png"/>
            <p:cNvPicPr>
              <a:picLocks/>
            </p:cNvPicPr>
            <p:nvPr/>
          </p:nvPicPr>
          <p:blipFill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33117" y="3757710"/>
              <a:ext cx="421726" cy="5228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1" name="Picture 40" descr="NBK-156-16485e8.png"/>
            <p:cNvPicPr>
              <a:picLocks/>
            </p:cNvPicPr>
            <p:nvPr/>
          </p:nvPicPr>
          <p:blipFill>
            <a:blip r:embed="rId3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8900" y="3827133"/>
              <a:ext cx="295455" cy="39136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2" name="Picture 41" descr="NBK-156-1648626.png"/>
            <p:cNvPicPr>
              <a:picLocks/>
            </p:cNvPicPr>
            <p:nvPr/>
          </p:nvPicPr>
          <p:blipFill>
            <a:blip r:embed="rId3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24952" y="3367532"/>
              <a:ext cx="398430" cy="87896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3" name="Picture 42" descr="NBK-156-1648655.png"/>
            <p:cNvPicPr>
              <a:picLocks/>
            </p:cNvPicPr>
            <p:nvPr/>
          </p:nvPicPr>
          <p:blipFill>
            <a:blip r:embed="rId3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86106" y="3531718"/>
              <a:ext cx="147928" cy="5691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4" name="Picture 43" descr="NBK-156-1648684.png"/>
            <p:cNvPicPr>
              <a:picLocks/>
            </p:cNvPicPr>
            <p:nvPr/>
          </p:nvPicPr>
          <p:blipFill>
            <a:blip r:embed="rId4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1404" y="3386998"/>
              <a:ext cx="560275" cy="48229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5" name="Picture 44" descr="NBK-156-16486c2.png"/>
            <p:cNvPicPr>
              <a:picLocks/>
            </p:cNvPicPr>
            <p:nvPr/>
          </p:nvPicPr>
          <p:blipFill>
            <a:blip r:embed="rId4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38662" y="3700174"/>
              <a:ext cx="263870" cy="4133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6" name="Picture 45" descr="NBK-156-16486f1.png"/>
            <p:cNvPicPr>
              <a:picLocks/>
            </p:cNvPicPr>
            <p:nvPr/>
          </p:nvPicPr>
          <p:blipFill>
            <a:blip r:embed="rId4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618409" y="3696289"/>
              <a:ext cx="363148" cy="4544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7" name="Picture 46" descr="NBK-156-1648720.png"/>
            <p:cNvPicPr>
              <a:picLocks/>
            </p:cNvPicPr>
            <p:nvPr/>
          </p:nvPicPr>
          <p:blipFill>
            <a:blip r:embed="rId4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950033" y="3252034"/>
              <a:ext cx="368437" cy="93352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8" name="Picture 47" descr="NBK-156-164874f.png"/>
            <p:cNvPicPr>
              <a:picLocks/>
            </p:cNvPicPr>
            <p:nvPr/>
          </p:nvPicPr>
          <p:blipFill>
            <a:blip r:embed="rId4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80983" y="3773874"/>
              <a:ext cx="148056" cy="295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9" name="Picture 48" descr="NBK-156-164877e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70455" y="3552775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0" name="Picture 49" descr="NBK-156-16487ac.png"/>
            <p:cNvPicPr>
              <a:picLocks/>
            </p:cNvPicPr>
            <p:nvPr/>
          </p:nvPicPr>
          <p:blipFill>
            <a:blip r:embed="rId4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50985" y="3600147"/>
              <a:ext cx="378137" cy="4861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1" name="Picture 50" descr="NBK-156-16487db.png"/>
            <p:cNvPicPr>
              <a:picLocks/>
            </p:cNvPicPr>
            <p:nvPr/>
          </p:nvPicPr>
          <p:blipFill>
            <a:blip r:embed="rId4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86714" y="3653928"/>
              <a:ext cx="410906" cy="43911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2" name="Picture 51" descr="NBK-156-164880a.png"/>
            <p:cNvPicPr>
              <a:picLocks/>
            </p:cNvPicPr>
            <p:nvPr/>
          </p:nvPicPr>
          <p:blipFill>
            <a:blip r:embed="rId4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66840" y="3331677"/>
              <a:ext cx="188707" cy="62183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3" name="Picture 52" descr="NBK-156-1648839.png"/>
            <p:cNvPicPr>
              <a:picLocks/>
            </p:cNvPicPr>
            <p:nvPr/>
          </p:nvPicPr>
          <p:blipFill>
            <a:blip r:embed="rId4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39035" y="3500133"/>
              <a:ext cx="400740" cy="2006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4" name="Picture 53" descr="NBK-156-1648868.png"/>
            <p:cNvPicPr>
              <a:picLocks/>
            </p:cNvPicPr>
            <p:nvPr/>
          </p:nvPicPr>
          <p:blipFill>
            <a:blip r:embed="rId4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39118" y="3668589"/>
              <a:ext cx="169113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5" name="Picture 54" descr="NBK-156-1648896.png"/>
            <p:cNvPicPr>
              <a:picLocks/>
            </p:cNvPicPr>
            <p:nvPr/>
          </p:nvPicPr>
          <p:blipFill>
            <a:blip r:embed="rId5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09801" y="3525946"/>
              <a:ext cx="349129" cy="4304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6" name="Picture 55" descr="NBK-156-16488c5.png"/>
            <p:cNvPicPr>
              <a:picLocks/>
            </p:cNvPicPr>
            <p:nvPr/>
          </p:nvPicPr>
          <p:blipFill>
            <a:blip r:embed="rId5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36185" y="3554523"/>
              <a:ext cx="428091" cy="49374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pic>
        <p:nvPicPr>
          <p:cNvPr id="58" name="Picture 57" descr="NBK-156-1648923.png"/>
          <p:cNvPicPr>
            <a:picLocks/>
          </p:cNvPicPr>
          <p:nvPr/>
        </p:nvPicPr>
        <p:blipFill>
          <a:blip r:embed="rId5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22228" y="4279078"/>
            <a:ext cx="6297028" cy="432654"/>
          </a:xfrm>
          <a:prstGeom prst="rect">
            <a:avLst/>
          </a:prstGeom>
          <a:solidFill>
            <a:scrgbClr r="0" g="0" b="0">
              <a:alpha val="0"/>
            </a:scrgb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29496" y="650726"/>
            <a:ext cx="31587" cy="357970"/>
          </a:xfrm>
          <a:custGeom>
            <a:avLst/>
            <a:gdLst/>
            <a:ahLst/>
            <a:cxnLst/>
            <a:rect l="0" t="0" r="0" b="0"/>
            <a:pathLst>
              <a:path w="31587" h="357970">
                <a:moveTo>
                  <a:pt x="0" y="0"/>
                </a:moveTo>
                <a:lnTo>
                  <a:pt x="5590" y="58617"/>
                </a:lnTo>
                <a:lnTo>
                  <a:pt x="10723" y="112791"/>
                </a:lnTo>
                <a:lnTo>
                  <a:pt x="18669" y="171672"/>
                </a:lnTo>
                <a:lnTo>
                  <a:pt x="26175" y="228103"/>
                </a:lnTo>
                <a:lnTo>
                  <a:pt x="30517" y="281451"/>
                </a:lnTo>
                <a:lnTo>
                  <a:pt x="31375" y="330810"/>
                </a:lnTo>
                <a:lnTo>
                  <a:pt x="31586" y="3579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18926" y="608612"/>
            <a:ext cx="926509" cy="463244"/>
            <a:chOff x="218926" y="608612"/>
            <a:chExt cx="926509" cy="463244"/>
          </a:xfrm>
        </p:grpSpPr>
        <p:sp>
          <p:nvSpPr>
            <p:cNvPr id="3" name="Freeform 2"/>
            <p:cNvSpPr/>
            <p:nvPr/>
          </p:nvSpPr>
          <p:spPr>
            <a:xfrm>
              <a:off x="218926" y="619141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41467" y="14654"/>
                  </a:lnTo>
                  <a:lnTo>
                    <a:pt x="288462" y="28198"/>
                  </a:lnTo>
                  <a:lnTo>
                    <a:pt x="226590" y="40050"/>
                  </a:lnTo>
                  <a:lnTo>
                    <a:pt x="174373" y="47092"/>
                  </a:lnTo>
                  <a:lnTo>
                    <a:pt x="120037" y="56587"/>
                  </a:lnTo>
                  <a:lnTo>
                    <a:pt x="66892" y="61220"/>
                  </a:lnTo>
                  <a:lnTo>
                    <a:pt x="37919" y="623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9619" y="608612"/>
              <a:ext cx="176790" cy="432439"/>
            </a:xfrm>
            <a:custGeom>
              <a:avLst/>
              <a:gdLst/>
              <a:ahLst/>
              <a:cxnLst/>
              <a:rect l="0" t="0" r="0" b="0"/>
              <a:pathLst>
                <a:path w="176790" h="432439">
                  <a:moveTo>
                    <a:pt x="8333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5305" y="199798"/>
                  </a:lnTo>
                  <a:lnTo>
                    <a:pt x="21279" y="258312"/>
                  </a:lnTo>
                  <a:lnTo>
                    <a:pt x="35558" y="317550"/>
                  </a:lnTo>
                  <a:lnTo>
                    <a:pt x="42177" y="377628"/>
                  </a:lnTo>
                  <a:lnTo>
                    <a:pt x="45602" y="405311"/>
                  </a:lnTo>
                  <a:lnTo>
                    <a:pt x="43224" y="429313"/>
                  </a:lnTo>
                  <a:lnTo>
                    <a:pt x="42123" y="432438"/>
                  </a:lnTo>
                  <a:lnTo>
                    <a:pt x="31715" y="371703"/>
                  </a:lnTo>
                  <a:lnTo>
                    <a:pt x="29850" y="312979"/>
                  </a:lnTo>
                  <a:lnTo>
                    <a:pt x="35116" y="276009"/>
                  </a:lnTo>
                  <a:lnTo>
                    <a:pt x="47143" y="256812"/>
                  </a:lnTo>
                  <a:lnTo>
                    <a:pt x="55263" y="248417"/>
                  </a:lnTo>
                  <a:lnTo>
                    <a:pt x="64186" y="243990"/>
                  </a:lnTo>
                  <a:lnTo>
                    <a:pt x="83460" y="242191"/>
                  </a:lnTo>
                  <a:lnTo>
                    <a:pt x="114041" y="253345"/>
                  </a:lnTo>
                  <a:lnTo>
                    <a:pt x="139740" y="277057"/>
                  </a:lnTo>
                  <a:lnTo>
                    <a:pt x="160979" y="316510"/>
                  </a:lnTo>
                  <a:lnTo>
                    <a:pt x="171585" y="348805"/>
                  </a:lnTo>
                  <a:lnTo>
                    <a:pt x="175761" y="394807"/>
                  </a:lnTo>
                  <a:lnTo>
                    <a:pt x="176789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08779" y="855943"/>
              <a:ext cx="199786" cy="215913"/>
            </a:xfrm>
            <a:custGeom>
              <a:avLst/>
              <a:gdLst/>
              <a:ahLst/>
              <a:cxnLst/>
              <a:rect l="0" t="0" r="0" b="0"/>
              <a:pathLst>
                <a:path w="199786" h="215913">
                  <a:moveTo>
                    <a:pt x="94500" y="100110"/>
                  </a:moveTo>
                  <a:lnTo>
                    <a:pt x="94500" y="41493"/>
                  </a:lnTo>
                  <a:lnTo>
                    <a:pt x="88261" y="21026"/>
                  </a:lnTo>
                  <a:lnTo>
                    <a:pt x="83321" y="12292"/>
                  </a:lnTo>
                  <a:lnTo>
                    <a:pt x="75349" y="6470"/>
                  </a:lnTo>
                  <a:lnTo>
                    <a:pt x="54013" y="0"/>
                  </a:lnTo>
                  <a:lnTo>
                    <a:pt x="44112" y="615"/>
                  </a:lnTo>
                  <a:lnTo>
                    <a:pt x="26872" y="7537"/>
                  </a:lnTo>
                  <a:lnTo>
                    <a:pt x="14530" y="21532"/>
                  </a:lnTo>
                  <a:lnTo>
                    <a:pt x="6315" y="40620"/>
                  </a:lnTo>
                  <a:lnTo>
                    <a:pt x="1041" y="91002"/>
                  </a:lnTo>
                  <a:lnTo>
                    <a:pt x="0" y="146014"/>
                  </a:lnTo>
                  <a:lnTo>
                    <a:pt x="5409" y="182341"/>
                  </a:lnTo>
                  <a:lnTo>
                    <a:pt x="20009" y="209743"/>
                  </a:lnTo>
                  <a:lnTo>
                    <a:pt x="28462" y="214143"/>
                  </a:lnTo>
                  <a:lnTo>
                    <a:pt x="50332" y="215912"/>
                  </a:lnTo>
                  <a:lnTo>
                    <a:pt x="60375" y="212406"/>
                  </a:lnTo>
                  <a:lnTo>
                    <a:pt x="77773" y="199152"/>
                  </a:lnTo>
                  <a:lnTo>
                    <a:pt x="95133" y="166371"/>
                  </a:lnTo>
                  <a:lnTo>
                    <a:pt x="103074" y="112202"/>
                  </a:lnTo>
                  <a:lnTo>
                    <a:pt x="105619" y="72757"/>
                  </a:lnTo>
                  <a:lnTo>
                    <a:pt x="107762" y="71346"/>
                  </a:lnTo>
                  <a:lnTo>
                    <a:pt x="110360" y="73915"/>
                  </a:lnTo>
                  <a:lnTo>
                    <a:pt x="141616" y="131457"/>
                  </a:lnTo>
                  <a:lnTo>
                    <a:pt x="154825" y="147577"/>
                  </a:lnTo>
                  <a:lnTo>
                    <a:pt x="181004" y="164217"/>
                  </a:lnTo>
                  <a:lnTo>
                    <a:pt x="187264" y="166245"/>
                  </a:lnTo>
                  <a:lnTo>
                    <a:pt x="191438" y="166427"/>
                  </a:lnTo>
                  <a:lnTo>
                    <a:pt x="199785" y="1632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29621" y="619141"/>
              <a:ext cx="42115" cy="389555"/>
            </a:xfrm>
            <a:custGeom>
              <a:avLst/>
              <a:gdLst/>
              <a:ahLst/>
              <a:cxnLst/>
              <a:rect l="0" t="0" r="0" b="0"/>
              <a:pathLst>
                <a:path w="42115" h="389555">
                  <a:moveTo>
                    <a:pt x="0" y="0"/>
                  </a:moveTo>
                  <a:lnTo>
                    <a:pt x="1170" y="50433"/>
                  </a:lnTo>
                  <a:lnTo>
                    <a:pt x="7235" y="105410"/>
                  </a:lnTo>
                  <a:lnTo>
                    <a:pt x="12997" y="163975"/>
                  </a:lnTo>
                  <a:lnTo>
                    <a:pt x="19465" y="215274"/>
                  </a:lnTo>
                  <a:lnTo>
                    <a:pt x="27978" y="264402"/>
                  </a:lnTo>
                  <a:lnTo>
                    <a:pt x="33992" y="324885"/>
                  </a:lnTo>
                  <a:lnTo>
                    <a:pt x="39707" y="361814"/>
                  </a:lnTo>
                  <a:lnTo>
                    <a:pt x="4211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24336" y="787597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3119"/>
                  </a:lnTo>
                  <a:lnTo>
                    <a:pt x="112007" y="9065"/>
                  </a:lnTo>
                  <a:lnTo>
                    <a:pt x="50027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411330" y="650726"/>
            <a:ext cx="2545214" cy="423344"/>
            <a:chOff x="1411330" y="650726"/>
            <a:chExt cx="2545214" cy="423344"/>
          </a:xfrm>
        </p:grpSpPr>
        <p:sp>
          <p:nvSpPr>
            <p:cNvPr id="9" name="Freeform 8"/>
            <p:cNvSpPr/>
            <p:nvPr/>
          </p:nvSpPr>
          <p:spPr>
            <a:xfrm>
              <a:off x="1411330" y="828180"/>
              <a:ext cx="207888" cy="222629"/>
            </a:xfrm>
            <a:custGeom>
              <a:avLst/>
              <a:gdLst/>
              <a:ahLst/>
              <a:cxnLst/>
              <a:rect l="0" t="0" r="0" b="0"/>
              <a:pathLst>
                <a:path w="207888" h="222629">
                  <a:moveTo>
                    <a:pt x="102602" y="96287"/>
                  </a:moveTo>
                  <a:lnTo>
                    <a:pt x="110935" y="58809"/>
                  </a:lnTo>
                  <a:lnTo>
                    <a:pt x="111667" y="46736"/>
                  </a:lnTo>
                  <a:lnTo>
                    <a:pt x="106241" y="27081"/>
                  </a:lnTo>
                  <a:lnTo>
                    <a:pt x="101518" y="18564"/>
                  </a:lnTo>
                  <a:lnTo>
                    <a:pt x="86912" y="5982"/>
                  </a:lnTo>
                  <a:lnTo>
                    <a:pt x="78104" y="989"/>
                  </a:lnTo>
                  <a:lnTo>
                    <a:pt x="69892" y="0"/>
                  </a:lnTo>
                  <a:lnTo>
                    <a:pt x="54529" y="5140"/>
                  </a:lnTo>
                  <a:lnTo>
                    <a:pt x="32726" y="21188"/>
                  </a:lnTo>
                  <a:lnTo>
                    <a:pt x="17037" y="46350"/>
                  </a:lnTo>
                  <a:lnTo>
                    <a:pt x="2425" y="87463"/>
                  </a:lnTo>
                  <a:lnTo>
                    <a:pt x="0" y="125908"/>
                  </a:lnTo>
                  <a:lnTo>
                    <a:pt x="12170" y="189168"/>
                  </a:lnTo>
                  <a:lnTo>
                    <a:pt x="27714" y="216484"/>
                  </a:lnTo>
                  <a:lnTo>
                    <a:pt x="35129" y="220872"/>
                  </a:lnTo>
                  <a:lnTo>
                    <a:pt x="52727" y="222628"/>
                  </a:lnTo>
                  <a:lnTo>
                    <a:pt x="59993" y="217949"/>
                  </a:lnTo>
                  <a:lnTo>
                    <a:pt x="71186" y="200272"/>
                  </a:lnTo>
                  <a:lnTo>
                    <a:pt x="95290" y="138287"/>
                  </a:lnTo>
                  <a:lnTo>
                    <a:pt x="106024" y="101193"/>
                  </a:lnTo>
                  <a:lnTo>
                    <a:pt x="108393" y="97218"/>
                  </a:lnTo>
                  <a:lnTo>
                    <a:pt x="109972" y="99247"/>
                  </a:lnTo>
                  <a:lnTo>
                    <a:pt x="118096" y="130537"/>
                  </a:lnTo>
                  <a:lnTo>
                    <a:pt x="139371" y="169343"/>
                  </a:lnTo>
                  <a:lnTo>
                    <a:pt x="152479" y="185689"/>
                  </a:lnTo>
                  <a:lnTo>
                    <a:pt x="161589" y="189813"/>
                  </a:lnTo>
                  <a:lnTo>
                    <a:pt x="207887" y="191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19217" y="861296"/>
              <a:ext cx="115814" cy="169970"/>
            </a:xfrm>
            <a:custGeom>
              <a:avLst/>
              <a:gdLst/>
              <a:ahLst/>
              <a:cxnLst/>
              <a:rect l="0" t="0" r="0" b="0"/>
              <a:pathLst>
                <a:path w="115814" h="169970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5589" y="145408"/>
                  </a:lnTo>
                  <a:lnTo>
                    <a:pt x="10745" y="154260"/>
                  </a:lnTo>
                  <a:lnTo>
                    <a:pt x="25832" y="167216"/>
                  </a:lnTo>
                  <a:lnTo>
                    <a:pt x="34769" y="169969"/>
                  </a:lnTo>
                  <a:lnTo>
                    <a:pt x="54057" y="169909"/>
                  </a:lnTo>
                  <a:lnTo>
                    <a:pt x="71209" y="162863"/>
                  </a:lnTo>
                  <a:lnTo>
                    <a:pt x="79058" y="157708"/>
                  </a:lnTo>
                  <a:lnTo>
                    <a:pt x="90899" y="142622"/>
                  </a:lnTo>
                  <a:lnTo>
                    <a:pt x="108032" y="98753"/>
                  </a:lnTo>
                  <a:lnTo>
                    <a:pt x="114276" y="46197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0220" y="650726"/>
              <a:ext cx="20625" cy="379027"/>
            </a:xfrm>
            <a:custGeom>
              <a:avLst/>
              <a:gdLst/>
              <a:ahLst/>
              <a:cxnLst/>
              <a:rect l="0" t="0" r="0" b="0"/>
              <a:pathLst>
                <a:path w="20625" h="37902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8777"/>
                  </a:lnTo>
                  <a:lnTo>
                    <a:pt x="9145" y="202400"/>
                  </a:lnTo>
                  <a:lnTo>
                    <a:pt x="10983" y="255853"/>
                  </a:lnTo>
                  <a:lnTo>
                    <a:pt x="17247" y="307565"/>
                  </a:lnTo>
                  <a:lnTo>
                    <a:pt x="19957" y="358195"/>
                  </a:lnTo>
                  <a:lnTo>
                    <a:pt x="2062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35030" y="756662"/>
              <a:ext cx="200043" cy="9879"/>
            </a:xfrm>
            <a:custGeom>
              <a:avLst/>
              <a:gdLst/>
              <a:ahLst/>
              <a:cxnLst/>
              <a:rect l="0" t="0" r="0" b="0"/>
              <a:pathLst>
                <a:path w="200043" h="9879">
                  <a:moveTo>
                    <a:pt x="200042" y="9878"/>
                  </a:moveTo>
                  <a:lnTo>
                    <a:pt x="151111" y="1545"/>
                  </a:lnTo>
                  <a:lnTo>
                    <a:pt x="103265" y="0"/>
                  </a:lnTo>
                  <a:lnTo>
                    <a:pt x="45875" y="5067"/>
                  </a:lnTo>
                  <a:lnTo>
                    <a:pt x="0" y="98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06188" y="897821"/>
              <a:ext cx="151150" cy="159092"/>
            </a:xfrm>
            <a:custGeom>
              <a:avLst/>
              <a:gdLst/>
              <a:ahLst/>
              <a:cxnLst/>
              <a:rect l="0" t="0" r="0" b="0"/>
              <a:pathLst>
                <a:path w="151150" h="159092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0277"/>
                  </a:lnTo>
                  <a:lnTo>
                    <a:pt x="0" y="85641"/>
                  </a:lnTo>
                  <a:lnTo>
                    <a:pt x="4738" y="109018"/>
                  </a:lnTo>
                  <a:lnTo>
                    <a:pt x="20560" y="138790"/>
                  </a:lnTo>
                  <a:lnTo>
                    <a:pt x="26844" y="147033"/>
                  </a:lnTo>
                  <a:lnTo>
                    <a:pt x="46304" y="156191"/>
                  </a:lnTo>
                  <a:lnTo>
                    <a:pt x="69381" y="159091"/>
                  </a:lnTo>
                  <a:lnTo>
                    <a:pt x="91336" y="156481"/>
                  </a:lnTo>
                  <a:lnTo>
                    <a:pt x="109673" y="148301"/>
                  </a:lnTo>
                  <a:lnTo>
                    <a:pt x="140508" y="123987"/>
                  </a:lnTo>
                  <a:lnTo>
                    <a:pt x="148685" y="104224"/>
                  </a:lnTo>
                  <a:lnTo>
                    <a:pt x="151149" y="81012"/>
                  </a:lnTo>
                  <a:lnTo>
                    <a:pt x="140189" y="26873"/>
                  </a:lnTo>
                  <a:lnTo>
                    <a:pt x="134672" y="18609"/>
                  </a:lnTo>
                  <a:lnTo>
                    <a:pt x="119185" y="6307"/>
                  </a:lnTo>
                  <a:lnTo>
                    <a:pt x="110141" y="4898"/>
                  </a:lnTo>
                  <a:lnTo>
                    <a:pt x="70998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24585" y="871250"/>
              <a:ext cx="210570" cy="170418"/>
            </a:xfrm>
            <a:custGeom>
              <a:avLst/>
              <a:gdLst/>
              <a:ahLst/>
              <a:cxnLst/>
              <a:rect l="0" t="0" r="0" b="0"/>
              <a:pathLst>
                <a:path w="210570" h="170418">
                  <a:moveTo>
                    <a:pt x="0" y="42689"/>
                  </a:moveTo>
                  <a:lnTo>
                    <a:pt x="14654" y="95716"/>
                  </a:lnTo>
                  <a:lnTo>
                    <a:pt x="23333" y="156358"/>
                  </a:lnTo>
                  <a:lnTo>
                    <a:pt x="26748" y="170417"/>
                  </a:lnTo>
                  <a:lnTo>
                    <a:pt x="22037" y="123908"/>
                  </a:lnTo>
                  <a:lnTo>
                    <a:pt x="22420" y="61289"/>
                  </a:lnTo>
                  <a:lnTo>
                    <a:pt x="26732" y="35748"/>
                  </a:lnTo>
                  <a:lnTo>
                    <a:pt x="33029" y="28703"/>
                  </a:lnTo>
                  <a:lnTo>
                    <a:pt x="41906" y="25176"/>
                  </a:lnTo>
                  <a:lnTo>
                    <a:pt x="52504" y="23995"/>
                  </a:lnTo>
                  <a:lnTo>
                    <a:pt x="60739" y="26717"/>
                  </a:lnTo>
                  <a:lnTo>
                    <a:pt x="67399" y="32041"/>
                  </a:lnTo>
                  <a:lnTo>
                    <a:pt x="82361" y="56301"/>
                  </a:lnTo>
                  <a:lnTo>
                    <a:pt x="97897" y="95941"/>
                  </a:lnTo>
                  <a:lnTo>
                    <a:pt x="100359" y="98077"/>
                  </a:lnTo>
                  <a:lnTo>
                    <a:pt x="102001" y="94822"/>
                  </a:lnTo>
                  <a:lnTo>
                    <a:pt x="111235" y="33387"/>
                  </a:lnTo>
                  <a:lnTo>
                    <a:pt x="116271" y="22449"/>
                  </a:lnTo>
                  <a:lnTo>
                    <a:pt x="131224" y="7177"/>
                  </a:lnTo>
                  <a:lnTo>
                    <a:pt x="140125" y="1467"/>
                  </a:lnTo>
                  <a:lnTo>
                    <a:pt x="149569" y="0"/>
                  </a:lnTo>
                  <a:lnTo>
                    <a:pt x="169420" y="4609"/>
                  </a:lnTo>
                  <a:lnTo>
                    <a:pt x="177287" y="10283"/>
                  </a:lnTo>
                  <a:lnTo>
                    <a:pt x="189148" y="25947"/>
                  </a:lnTo>
                  <a:lnTo>
                    <a:pt x="202403" y="54496"/>
                  </a:lnTo>
                  <a:lnTo>
                    <a:pt x="209494" y="111242"/>
                  </a:lnTo>
                  <a:lnTo>
                    <a:pt x="210569" y="1374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05083" y="871331"/>
              <a:ext cx="193285" cy="179479"/>
            </a:xfrm>
            <a:custGeom>
              <a:avLst/>
              <a:gdLst/>
              <a:ahLst/>
              <a:cxnLst/>
              <a:rect l="0" t="0" r="0" b="0"/>
              <a:pathLst>
                <a:path w="193285" h="179479">
                  <a:moveTo>
                    <a:pt x="87999" y="126836"/>
                  </a:moveTo>
                  <a:lnTo>
                    <a:pt x="103640" y="108855"/>
                  </a:lnTo>
                  <a:lnTo>
                    <a:pt x="111718" y="91938"/>
                  </a:lnTo>
                  <a:lnTo>
                    <a:pt x="117254" y="57094"/>
                  </a:lnTo>
                  <a:lnTo>
                    <a:pt x="112309" y="36958"/>
                  </a:lnTo>
                  <a:lnTo>
                    <a:pt x="90071" y="4967"/>
                  </a:lnTo>
                  <a:lnTo>
                    <a:pt x="82362" y="1136"/>
                  </a:lnTo>
                  <a:lnTo>
                    <a:pt x="64436" y="0"/>
                  </a:lnTo>
                  <a:lnTo>
                    <a:pt x="34614" y="11526"/>
                  </a:lnTo>
                  <a:lnTo>
                    <a:pt x="20209" y="29574"/>
                  </a:lnTo>
                  <a:lnTo>
                    <a:pt x="1429" y="73699"/>
                  </a:lnTo>
                  <a:lnTo>
                    <a:pt x="0" y="98150"/>
                  </a:lnTo>
                  <a:lnTo>
                    <a:pt x="4435" y="122275"/>
                  </a:lnTo>
                  <a:lnTo>
                    <a:pt x="14205" y="140797"/>
                  </a:lnTo>
                  <a:lnTo>
                    <a:pt x="29465" y="153708"/>
                  </a:lnTo>
                  <a:lnTo>
                    <a:pt x="38448" y="158789"/>
                  </a:lnTo>
                  <a:lnTo>
                    <a:pt x="46776" y="159836"/>
                  </a:lnTo>
                  <a:lnTo>
                    <a:pt x="62269" y="154761"/>
                  </a:lnTo>
                  <a:lnTo>
                    <a:pt x="84145" y="138749"/>
                  </a:lnTo>
                  <a:lnTo>
                    <a:pt x="99855" y="113598"/>
                  </a:lnTo>
                  <a:lnTo>
                    <a:pt x="107239" y="74612"/>
                  </a:lnTo>
                  <a:lnTo>
                    <a:pt x="110857" y="89395"/>
                  </a:lnTo>
                  <a:lnTo>
                    <a:pt x="143353" y="145766"/>
                  </a:lnTo>
                  <a:lnTo>
                    <a:pt x="157054" y="159816"/>
                  </a:lnTo>
                  <a:lnTo>
                    <a:pt x="193284" y="1794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30081" y="682312"/>
              <a:ext cx="31458" cy="368498"/>
            </a:xfrm>
            <a:custGeom>
              <a:avLst/>
              <a:gdLst/>
              <a:ahLst/>
              <a:cxnLst/>
              <a:rect l="0" t="0" r="0" b="0"/>
              <a:pathLst>
                <a:path w="31458" h="368498">
                  <a:moveTo>
                    <a:pt x="10400" y="0"/>
                  </a:moveTo>
                  <a:lnTo>
                    <a:pt x="2067" y="37478"/>
                  </a:lnTo>
                  <a:lnTo>
                    <a:pt x="305" y="100080"/>
                  </a:lnTo>
                  <a:lnTo>
                    <a:pt x="0" y="159505"/>
                  </a:lnTo>
                  <a:lnTo>
                    <a:pt x="7132" y="219590"/>
                  </a:lnTo>
                  <a:lnTo>
                    <a:pt x="12874" y="282238"/>
                  </a:lnTo>
                  <a:lnTo>
                    <a:pt x="27103" y="343447"/>
                  </a:lnTo>
                  <a:lnTo>
                    <a:pt x="31457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545725" y="787597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0"/>
                  </a:moveTo>
                  <a:lnTo>
                    <a:pt x="106363" y="5589"/>
                  </a:lnTo>
                  <a:lnTo>
                    <a:pt x="49664" y="18211"/>
                  </a:lnTo>
                  <a:lnTo>
                    <a:pt x="26752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82291" y="882353"/>
              <a:ext cx="16118" cy="136872"/>
            </a:xfrm>
            <a:custGeom>
              <a:avLst/>
              <a:gdLst/>
              <a:ahLst/>
              <a:cxnLst/>
              <a:rect l="0" t="0" r="0" b="0"/>
              <a:pathLst>
                <a:path w="16118" h="136872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1829"/>
                  </a:lnTo>
                  <a:lnTo>
                    <a:pt x="16117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798408" y="7770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900354" y="838270"/>
              <a:ext cx="161268" cy="191909"/>
            </a:xfrm>
            <a:custGeom>
              <a:avLst/>
              <a:gdLst/>
              <a:ahLst/>
              <a:cxnLst/>
              <a:rect l="0" t="0" r="0" b="0"/>
              <a:pathLst>
                <a:path w="161268" h="191909">
                  <a:moveTo>
                    <a:pt x="87567" y="33555"/>
                  </a:moveTo>
                  <a:lnTo>
                    <a:pt x="81978" y="16787"/>
                  </a:lnTo>
                  <a:lnTo>
                    <a:pt x="69875" y="5436"/>
                  </a:lnTo>
                  <a:lnTo>
                    <a:pt x="61735" y="771"/>
                  </a:lnTo>
                  <a:lnTo>
                    <a:pt x="53968" y="0"/>
                  </a:lnTo>
                  <a:lnTo>
                    <a:pt x="39099" y="5384"/>
                  </a:lnTo>
                  <a:lnTo>
                    <a:pt x="17574" y="21568"/>
                  </a:lnTo>
                  <a:lnTo>
                    <a:pt x="6546" y="40706"/>
                  </a:lnTo>
                  <a:lnTo>
                    <a:pt x="1968" y="52360"/>
                  </a:lnTo>
                  <a:lnTo>
                    <a:pt x="0" y="77788"/>
                  </a:lnTo>
                  <a:lnTo>
                    <a:pt x="8269" y="132239"/>
                  </a:lnTo>
                  <a:lnTo>
                    <a:pt x="23387" y="162880"/>
                  </a:lnTo>
                  <a:lnTo>
                    <a:pt x="48274" y="186777"/>
                  </a:lnTo>
                  <a:lnTo>
                    <a:pt x="59032" y="190685"/>
                  </a:lnTo>
                  <a:lnTo>
                    <a:pt x="83464" y="191908"/>
                  </a:lnTo>
                  <a:lnTo>
                    <a:pt x="117937" y="180430"/>
                  </a:lnTo>
                  <a:lnTo>
                    <a:pt x="161267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224756" y="658965"/>
              <a:ext cx="184306" cy="394649"/>
            </a:xfrm>
            <a:custGeom>
              <a:avLst/>
              <a:gdLst/>
              <a:ahLst/>
              <a:cxnLst/>
              <a:rect l="0" t="0" r="0" b="0"/>
              <a:pathLst>
                <a:path w="184306" h="394649">
                  <a:moveTo>
                    <a:pt x="100078" y="328673"/>
                  </a:moveTo>
                  <a:lnTo>
                    <a:pt x="105667" y="311906"/>
                  </a:lnTo>
                  <a:lnTo>
                    <a:pt x="105291" y="294315"/>
                  </a:lnTo>
                  <a:lnTo>
                    <a:pt x="100055" y="275968"/>
                  </a:lnTo>
                  <a:lnTo>
                    <a:pt x="89929" y="260015"/>
                  </a:lnTo>
                  <a:lnTo>
                    <a:pt x="74510" y="248246"/>
                  </a:lnTo>
                  <a:lnTo>
                    <a:pt x="65485" y="243470"/>
                  </a:lnTo>
                  <a:lnTo>
                    <a:pt x="46099" y="241282"/>
                  </a:lnTo>
                  <a:lnTo>
                    <a:pt x="36016" y="242336"/>
                  </a:lnTo>
                  <a:lnTo>
                    <a:pt x="18573" y="252867"/>
                  </a:lnTo>
                  <a:lnTo>
                    <a:pt x="10646" y="260588"/>
                  </a:lnTo>
                  <a:lnTo>
                    <a:pt x="1838" y="284765"/>
                  </a:lnTo>
                  <a:lnTo>
                    <a:pt x="0" y="328142"/>
                  </a:lnTo>
                  <a:lnTo>
                    <a:pt x="5296" y="354173"/>
                  </a:lnTo>
                  <a:lnTo>
                    <a:pt x="15449" y="373542"/>
                  </a:lnTo>
                  <a:lnTo>
                    <a:pt x="30879" y="386829"/>
                  </a:lnTo>
                  <a:lnTo>
                    <a:pt x="39907" y="392011"/>
                  </a:lnTo>
                  <a:lnTo>
                    <a:pt x="59297" y="394648"/>
                  </a:lnTo>
                  <a:lnTo>
                    <a:pt x="79613" y="390751"/>
                  </a:lnTo>
                  <a:lnTo>
                    <a:pt x="100341" y="381220"/>
                  </a:lnTo>
                  <a:lnTo>
                    <a:pt x="115013" y="366065"/>
                  </a:lnTo>
                  <a:lnTo>
                    <a:pt x="145111" y="309118"/>
                  </a:lnTo>
                  <a:lnTo>
                    <a:pt x="157355" y="266077"/>
                  </a:lnTo>
                  <a:lnTo>
                    <a:pt x="162672" y="213420"/>
                  </a:lnTo>
                  <a:lnTo>
                    <a:pt x="171237" y="156169"/>
                  </a:lnTo>
                  <a:lnTo>
                    <a:pt x="167686" y="94817"/>
                  </a:lnTo>
                  <a:lnTo>
                    <a:pt x="155719" y="37638"/>
                  </a:lnTo>
                  <a:lnTo>
                    <a:pt x="148984" y="9421"/>
                  </a:lnTo>
                  <a:lnTo>
                    <a:pt x="144380" y="2365"/>
                  </a:lnTo>
                  <a:lnTo>
                    <a:pt x="138972" y="0"/>
                  </a:lnTo>
                  <a:lnTo>
                    <a:pt x="133025" y="763"/>
                  </a:lnTo>
                  <a:lnTo>
                    <a:pt x="129062" y="7121"/>
                  </a:lnTo>
                  <a:lnTo>
                    <a:pt x="119580" y="59353"/>
                  </a:lnTo>
                  <a:lnTo>
                    <a:pt x="116385" y="108885"/>
                  </a:lnTo>
                  <a:lnTo>
                    <a:pt x="119727" y="160606"/>
                  </a:lnTo>
                  <a:lnTo>
                    <a:pt x="120718" y="209855"/>
                  </a:lnTo>
                  <a:lnTo>
                    <a:pt x="126641" y="268418"/>
                  </a:lnTo>
                  <a:lnTo>
                    <a:pt x="140247" y="315471"/>
                  </a:lnTo>
                  <a:lnTo>
                    <a:pt x="157733" y="339709"/>
                  </a:lnTo>
                  <a:lnTo>
                    <a:pt x="184305" y="360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64101" y="876764"/>
              <a:ext cx="148251" cy="174609"/>
            </a:xfrm>
            <a:custGeom>
              <a:avLst/>
              <a:gdLst/>
              <a:ahLst/>
              <a:cxnLst/>
              <a:rect l="0" t="0" r="0" b="0"/>
              <a:pathLst>
                <a:path w="148251" h="174609">
                  <a:moveTo>
                    <a:pt x="81831" y="5589"/>
                  </a:moveTo>
                  <a:lnTo>
                    <a:pt x="65063" y="0"/>
                  </a:lnTo>
                  <a:lnTo>
                    <a:pt x="47472" y="376"/>
                  </a:lnTo>
                  <a:lnTo>
                    <a:pt x="37868" y="2114"/>
                  </a:lnTo>
                  <a:lnTo>
                    <a:pt x="30296" y="6782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85335"/>
                  </a:lnTo>
                  <a:lnTo>
                    <a:pt x="3902" y="120075"/>
                  </a:lnTo>
                  <a:lnTo>
                    <a:pt x="15610" y="138750"/>
                  </a:lnTo>
                  <a:lnTo>
                    <a:pt x="46133" y="169803"/>
                  </a:lnTo>
                  <a:lnTo>
                    <a:pt x="55693" y="173557"/>
                  </a:lnTo>
                  <a:lnTo>
                    <a:pt x="78793" y="174608"/>
                  </a:lnTo>
                  <a:lnTo>
                    <a:pt x="98418" y="168056"/>
                  </a:lnTo>
                  <a:lnTo>
                    <a:pt x="130081" y="144786"/>
                  </a:lnTo>
                  <a:lnTo>
                    <a:pt x="146170" y="118973"/>
                  </a:lnTo>
                  <a:lnTo>
                    <a:pt x="148250" y="96146"/>
                  </a:lnTo>
                  <a:lnTo>
                    <a:pt x="144106" y="72743"/>
                  </a:lnTo>
                  <a:lnTo>
                    <a:pt x="125501" y="41774"/>
                  </a:lnTo>
                  <a:lnTo>
                    <a:pt x="113416" y="266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34202" y="903410"/>
              <a:ext cx="139027" cy="170660"/>
            </a:xfrm>
            <a:custGeom>
              <a:avLst/>
              <a:gdLst/>
              <a:ahLst/>
              <a:cxnLst/>
              <a:rect l="0" t="0" r="0" b="0"/>
              <a:pathLst>
                <a:path w="139027" h="170660">
                  <a:moveTo>
                    <a:pt x="80186" y="0"/>
                  </a:moveTo>
                  <a:lnTo>
                    <a:pt x="57829" y="0"/>
                  </a:lnTo>
                  <a:lnTo>
                    <a:pt x="40614" y="6240"/>
                  </a:lnTo>
                  <a:lnTo>
                    <a:pt x="25163" y="17981"/>
                  </a:lnTo>
                  <a:lnTo>
                    <a:pt x="10498" y="34898"/>
                  </a:lnTo>
                  <a:lnTo>
                    <a:pt x="2420" y="57235"/>
                  </a:lnTo>
                  <a:lnTo>
                    <a:pt x="0" y="82760"/>
                  </a:lnTo>
                  <a:lnTo>
                    <a:pt x="2824" y="109702"/>
                  </a:lnTo>
                  <a:lnTo>
                    <a:pt x="14217" y="134154"/>
                  </a:lnTo>
                  <a:lnTo>
                    <a:pt x="30979" y="154381"/>
                  </a:lnTo>
                  <a:lnTo>
                    <a:pt x="50127" y="167270"/>
                  </a:lnTo>
                  <a:lnTo>
                    <a:pt x="70336" y="170659"/>
                  </a:lnTo>
                  <a:lnTo>
                    <a:pt x="80638" y="169925"/>
                  </a:lnTo>
                  <a:lnTo>
                    <a:pt x="98324" y="162870"/>
                  </a:lnTo>
                  <a:lnTo>
                    <a:pt x="128742" y="139277"/>
                  </a:lnTo>
                  <a:lnTo>
                    <a:pt x="136862" y="119613"/>
                  </a:lnTo>
                  <a:lnTo>
                    <a:pt x="139026" y="107818"/>
                  </a:lnTo>
                  <a:lnTo>
                    <a:pt x="135193" y="85354"/>
                  </a:lnTo>
                  <a:lnTo>
                    <a:pt x="119881" y="56096"/>
                  </a:lnTo>
                  <a:lnTo>
                    <a:pt x="107187" y="42479"/>
                  </a:lnTo>
                  <a:lnTo>
                    <a:pt x="80186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11641" y="850768"/>
              <a:ext cx="144903" cy="171162"/>
            </a:xfrm>
            <a:custGeom>
              <a:avLst/>
              <a:gdLst/>
              <a:ahLst/>
              <a:cxnLst/>
              <a:rect l="0" t="0" r="0" b="0"/>
              <a:pathLst>
                <a:path w="144903" h="171162">
                  <a:moveTo>
                    <a:pt x="8032" y="94756"/>
                  </a:moveTo>
                  <a:lnTo>
                    <a:pt x="27160" y="148631"/>
                  </a:lnTo>
                  <a:lnTo>
                    <a:pt x="39956" y="171161"/>
                  </a:lnTo>
                  <a:lnTo>
                    <a:pt x="10144" y="114842"/>
                  </a:lnTo>
                  <a:lnTo>
                    <a:pt x="3121" y="93155"/>
                  </a:lnTo>
                  <a:lnTo>
                    <a:pt x="0" y="67918"/>
                  </a:lnTo>
                  <a:lnTo>
                    <a:pt x="2677" y="56977"/>
                  </a:lnTo>
                  <a:lnTo>
                    <a:pt x="15011" y="38581"/>
                  </a:lnTo>
                  <a:lnTo>
                    <a:pt x="35310" y="25726"/>
                  </a:lnTo>
                  <a:lnTo>
                    <a:pt x="92862" y="5294"/>
                  </a:lnTo>
                  <a:lnTo>
                    <a:pt x="14490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4184229" y="555970"/>
            <a:ext cx="5499818" cy="694882"/>
            <a:chOff x="4184229" y="555970"/>
            <a:chExt cx="5499818" cy="694882"/>
          </a:xfrm>
        </p:grpSpPr>
        <p:sp>
          <p:nvSpPr>
            <p:cNvPr id="26" name="Freeform 25"/>
            <p:cNvSpPr/>
            <p:nvPr/>
          </p:nvSpPr>
          <p:spPr>
            <a:xfrm>
              <a:off x="4184229" y="835676"/>
              <a:ext cx="187100" cy="197150"/>
            </a:xfrm>
            <a:custGeom>
              <a:avLst/>
              <a:gdLst/>
              <a:ahLst/>
              <a:cxnLst/>
              <a:rect l="0" t="0" r="0" b="0"/>
              <a:pathLst>
                <a:path w="187100" h="197150">
                  <a:moveTo>
                    <a:pt x="130283" y="15092"/>
                  </a:moveTo>
                  <a:lnTo>
                    <a:pt x="86320" y="438"/>
                  </a:lnTo>
                  <a:lnTo>
                    <a:pt x="66291" y="0"/>
                  </a:lnTo>
                  <a:lnTo>
                    <a:pt x="46860" y="4875"/>
                  </a:lnTo>
                  <a:lnTo>
                    <a:pt x="30425" y="14840"/>
                  </a:lnTo>
                  <a:lnTo>
                    <a:pt x="18441" y="33307"/>
                  </a:lnTo>
                  <a:lnTo>
                    <a:pt x="1217" y="83291"/>
                  </a:lnTo>
                  <a:lnTo>
                    <a:pt x="0" y="107404"/>
                  </a:lnTo>
                  <a:lnTo>
                    <a:pt x="8752" y="151480"/>
                  </a:lnTo>
                  <a:lnTo>
                    <a:pt x="23954" y="177816"/>
                  </a:lnTo>
                  <a:lnTo>
                    <a:pt x="39742" y="189969"/>
                  </a:lnTo>
                  <a:lnTo>
                    <a:pt x="48865" y="194848"/>
                  </a:lnTo>
                  <a:lnTo>
                    <a:pt x="68361" y="197149"/>
                  </a:lnTo>
                  <a:lnTo>
                    <a:pt x="87554" y="193102"/>
                  </a:lnTo>
                  <a:lnTo>
                    <a:pt x="112683" y="176500"/>
                  </a:lnTo>
                  <a:lnTo>
                    <a:pt x="156735" y="135567"/>
                  </a:lnTo>
                  <a:lnTo>
                    <a:pt x="177709" y="90925"/>
                  </a:lnTo>
                  <a:lnTo>
                    <a:pt x="187099" y="57838"/>
                  </a:lnTo>
                  <a:lnTo>
                    <a:pt x="185560" y="36430"/>
                  </a:lnTo>
                  <a:lnTo>
                    <a:pt x="177858" y="18336"/>
                  </a:lnTo>
                  <a:lnTo>
                    <a:pt x="172528" y="10236"/>
                  </a:lnTo>
                  <a:lnTo>
                    <a:pt x="165465" y="7175"/>
                  </a:lnTo>
                  <a:lnTo>
                    <a:pt x="157247" y="747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398740" y="826049"/>
              <a:ext cx="113063" cy="352282"/>
            </a:xfrm>
            <a:custGeom>
              <a:avLst/>
              <a:gdLst/>
              <a:ahLst/>
              <a:cxnLst/>
              <a:rect l="0" t="0" r="0" b="0"/>
              <a:pathLst>
                <a:path w="113063" h="352282">
                  <a:moveTo>
                    <a:pt x="0" y="87890"/>
                  </a:moveTo>
                  <a:lnTo>
                    <a:pt x="11453" y="136821"/>
                  </a:lnTo>
                  <a:lnTo>
                    <a:pt x="24749" y="190362"/>
                  </a:lnTo>
                  <a:lnTo>
                    <a:pt x="31405" y="249205"/>
                  </a:lnTo>
                  <a:lnTo>
                    <a:pt x="39652" y="300169"/>
                  </a:lnTo>
                  <a:lnTo>
                    <a:pt x="47217" y="349360"/>
                  </a:lnTo>
                  <a:lnTo>
                    <a:pt x="49026" y="352281"/>
                  </a:lnTo>
                  <a:lnTo>
                    <a:pt x="50231" y="349548"/>
                  </a:lnTo>
                  <a:lnTo>
                    <a:pt x="50401" y="335204"/>
                  </a:lnTo>
                  <a:lnTo>
                    <a:pt x="37847" y="276046"/>
                  </a:lnTo>
                  <a:lnTo>
                    <a:pt x="25587" y="216997"/>
                  </a:lnTo>
                  <a:lnTo>
                    <a:pt x="21230" y="168518"/>
                  </a:lnTo>
                  <a:lnTo>
                    <a:pt x="12989" y="109622"/>
                  </a:lnTo>
                  <a:lnTo>
                    <a:pt x="11015" y="52928"/>
                  </a:lnTo>
                  <a:lnTo>
                    <a:pt x="16262" y="16310"/>
                  </a:lnTo>
                  <a:lnTo>
                    <a:pt x="22540" y="8584"/>
                  </a:lnTo>
                  <a:lnTo>
                    <a:pt x="41993" y="0"/>
                  </a:lnTo>
                  <a:lnTo>
                    <a:pt x="51392" y="1221"/>
                  </a:lnTo>
                  <a:lnTo>
                    <a:pt x="68075" y="11936"/>
                  </a:lnTo>
                  <a:lnTo>
                    <a:pt x="96679" y="40175"/>
                  </a:lnTo>
                  <a:lnTo>
                    <a:pt x="106529" y="58494"/>
                  </a:lnTo>
                  <a:lnTo>
                    <a:pt x="113062" y="94128"/>
                  </a:lnTo>
                  <a:lnTo>
                    <a:pt x="108351" y="117569"/>
                  </a:lnTo>
                  <a:lnTo>
                    <a:pt x="103820" y="128733"/>
                  </a:lnTo>
                  <a:lnTo>
                    <a:pt x="96119" y="136175"/>
                  </a:lnTo>
                  <a:lnTo>
                    <a:pt x="66434" y="146650"/>
                  </a:lnTo>
                  <a:lnTo>
                    <a:pt x="42114" y="151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546139" y="816380"/>
              <a:ext cx="147400" cy="153015"/>
            </a:xfrm>
            <a:custGeom>
              <a:avLst/>
              <a:gdLst/>
              <a:ahLst/>
              <a:cxnLst/>
              <a:rect l="0" t="0" r="0" b="0"/>
              <a:pathLst>
                <a:path w="147400" h="153015">
                  <a:moveTo>
                    <a:pt x="0" y="76502"/>
                  </a:moveTo>
                  <a:lnTo>
                    <a:pt x="42692" y="73382"/>
                  </a:lnTo>
                  <a:lnTo>
                    <a:pt x="100899" y="57374"/>
                  </a:lnTo>
                  <a:lnTo>
                    <a:pt x="119323" y="46164"/>
                  </a:lnTo>
                  <a:lnTo>
                    <a:pt x="124003" y="38729"/>
                  </a:lnTo>
                  <a:lnTo>
                    <a:pt x="126082" y="21109"/>
                  </a:lnTo>
                  <a:lnTo>
                    <a:pt x="122659" y="13837"/>
                  </a:lnTo>
                  <a:lnTo>
                    <a:pt x="109497" y="2638"/>
                  </a:lnTo>
                  <a:lnTo>
                    <a:pt x="88830" y="0"/>
                  </a:lnTo>
                  <a:lnTo>
                    <a:pt x="65216" y="3896"/>
                  </a:lnTo>
                  <a:lnTo>
                    <a:pt x="43023" y="13427"/>
                  </a:lnTo>
                  <a:lnTo>
                    <a:pt x="27700" y="28581"/>
                  </a:lnTo>
                  <a:lnTo>
                    <a:pt x="21976" y="37536"/>
                  </a:lnTo>
                  <a:lnTo>
                    <a:pt x="13921" y="72495"/>
                  </a:lnTo>
                  <a:lnTo>
                    <a:pt x="18275" y="95778"/>
                  </a:lnTo>
                  <a:lnTo>
                    <a:pt x="33881" y="125497"/>
                  </a:lnTo>
                  <a:lnTo>
                    <a:pt x="40135" y="133732"/>
                  </a:lnTo>
                  <a:lnTo>
                    <a:pt x="59562" y="146001"/>
                  </a:lnTo>
                  <a:lnTo>
                    <a:pt x="82624" y="153014"/>
                  </a:lnTo>
                  <a:lnTo>
                    <a:pt x="114168" y="150385"/>
                  </a:lnTo>
                  <a:lnTo>
                    <a:pt x="147399" y="139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14595" y="812578"/>
              <a:ext cx="172983" cy="175061"/>
            </a:xfrm>
            <a:custGeom>
              <a:avLst/>
              <a:gdLst/>
              <a:ahLst/>
              <a:cxnLst/>
              <a:rect l="0" t="0" r="0" b="0"/>
              <a:pathLst>
                <a:path w="172983" h="175061">
                  <a:moveTo>
                    <a:pt x="0" y="38190"/>
                  </a:moveTo>
                  <a:lnTo>
                    <a:pt x="17958" y="99300"/>
                  </a:lnTo>
                  <a:lnTo>
                    <a:pt x="36301" y="157332"/>
                  </a:lnTo>
                  <a:lnTo>
                    <a:pt x="33503" y="144461"/>
                  </a:lnTo>
                  <a:lnTo>
                    <a:pt x="31964" y="95663"/>
                  </a:lnTo>
                  <a:lnTo>
                    <a:pt x="37249" y="35635"/>
                  </a:lnTo>
                  <a:lnTo>
                    <a:pt x="46191" y="13268"/>
                  </a:lnTo>
                  <a:lnTo>
                    <a:pt x="51851" y="4028"/>
                  </a:lnTo>
                  <a:lnTo>
                    <a:pt x="59134" y="207"/>
                  </a:lnTo>
                  <a:lnTo>
                    <a:pt x="67499" y="0"/>
                  </a:lnTo>
                  <a:lnTo>
                    <a:pt x="96039" y="10887"/>
                  </a:lnTo>
                  <a:lnTo>
                    <a:pt x="115214" y="23715"/>
                  </a:lnTo>
                  <a:lnTo>
                    <a:pt x="137992" y="50669"/>
                  </a:lnTo>
                  <a:lnTo>
                    <a:pt x="164429" y="112061"/>
                  </a:lnTo>
                  <a:lnTo>
                    <a:pt x="172982" y="142356"/>
                  </a:lnTo>
                  <a:lnTo>
                    <a:pt x="168456" y="1750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25165" y="795107"/>
              <a:ext cx="147882" cy="188325"/>
            </a:xfrm>
            <a:custGeom>
              <a:avLst/>
              <a:gdLst/>
              <a:ahLst/>
              <a:cxnLst/>
              <a:rect l="0" t="0" r="0" b="0"/>
              <a:pathLst>
                <a:path w="147882" h="188325">
                  <a:moveTo>
                    <a:pt x="126342" y="13547"/>
                  </a:moveTo>
                  <a:lnTo>
                    <a:pt x="109574" y="2368"/>
                  </a:lnTo>
                  <a:lnTo>
                    <a:pt x="88864" y="0"/>
                  </a:lnTo>
                  <a:lnTo>
                    <a:pt x="66401" y="4016"/>
                  </a:lnTo>
                  <a:lnTo>
                    <a:pt x="40602" y="19432"/>
                  </a:lnTo>
                  <a:lnTo>
                    <a:pt x="25454" y="32150"/>
                  </a:lnTo>
                  <a:lnTo>
                    <a:pt x="9362" y="58053"/>
                  </a:lnTo>
                  <a:lnTo>
                    <a:pt x="7280" y="77781"/>
                  </a:lnTo>
                  <a:lnTo>
                    <a:pt x="8363" y="87955"/>
                  </a:lnTo>
                  <a:lnTo>
                    <a:pt x="12594" y="95908"/>
                  </a:lnTo>
                  <a:lnTo>
                    <a:pt x="26654" y="107864"/>
                  </a:lnTo>
                  <a:lnTo>
                    <a:pt x="35317" y="109180"/>
                  </a:lnTo>
                  <a:lnTo>
                    <a:pt x="90309" y="99739"/>
                  </a:lnTo>
                  <a:lnTo>
                    <a:pt x="110717" y="104887"/>
                  </a:lnTo>
                  <a:lnTo>
                    <a:pt x="142883" y="127256"/>
                  </a:lnTo>
                  <a:lnTo>
                    <a:pt x="146728" y="134976"/>
                  </a:lnTo>
                  <a:lnTo>
                    <a:pt x="147881" y="152913"/>
                  </a:lnTo>
                  <a:lnTo>
                    <a:pt x="144211" y="161440"/>
                  </a:lnTo>
                  <a:lnTo>
                    <a:pt x="130774" y="177153"/>
                  </a:lnTo>
                  <a:lnTo>
                    <a:pt x="109985" y="185697"/>
                  </a:lnTo>
                  <a:lnTo>
                    <a:pt x="86317" y="188324"/>
                  </a:lnTo>
                  <a:lnTo>
                    <a:pt x="23580" y="175476"/>
                  </a:lnTo>
                  <a:lnTo>
                    <a:pt x="0" y="171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301257" y="776947"/>
              <a:ext cx="276676" cy="418512"/>
            </a:xfrm>
            <a:custGeom>
              <a:avLst/>
              <a:gdLst/>
              <a:ahLst/>
              <a:cxnLst/>
              <a:rect l="0" t="0" r="0" b="0"/>
              <a:pathLst>
                <a:path w="276676" h="418512">
                  <a:moveTo>
                    <a:pt x="97690" y="105406"/>
                  </a:moveTo>
                  <a:lnTo>
                    <a:pt x="108869" y="94228"/>
                  </a:lnTo>
                  <a:lnTo>
                    <a:pt x="114357" y="76262"/>
                  </a:lnTo>
                  <a:lnTo>
                    <a:pt x="115626" y="53849"/>
                  </a:lnTo>
                  <a:lnTo>
                    <a:pt x="112291" y="32189"/>
                  </a:lnTo>
                  <a:lnTo>
                    <a:pt x="103790" y="13984"/>
                  </a:lnTo>
                  <a:lnTo>
                    <a:pt x="98247" y="5853"/>
                  </a:lnTo>
                  <a:lnTo>
                    <a:pt x="91042" y="1603"/>
                  </a:lnTo>
                  <a:lnTo>
                    <a:pt x="73679" y="0"/>
                  </a:lnTo>
                  <a:lnTo>
                    <a:pt x="44172" y="11264"/>
                  </a:lnTo>
                  <a:lnTo>
                    <a:pt x="18792" y="29419"/>
                  </a:lnTo>
                  <a:lnTo>
                    <a:pt x="6862" y="52137"/>
                  </a:lnTo>
                  <a:lnTo>
                    <a:pt x="0" y="80561"/>
                  </a:lnTo>
                  <a:lnTo>
                    <a:pt x="5127" y="133817"/>
                  </a:lnTo>
                  <a:lnTo>
                    <a:pt x="12098" y="155468"/>
                  </a:lnTo>
                  <a:lnTo>
                    <a:pt x="22995" y="172890"/>
                  </a:lnTo>
                  <a:lnTo>
                    <a:pt x="30346" y="176132"/>
                  </a:lnTo>
                  <a:lnTo>
                    <a:pt x="38756" y="175953"/>
                  </a:lnTo>
                  <a:lnTo>
                    <a:pt x="67360" y="164524"/>
                  </a:lnTo>
                  <a:lnTo>
                    <a:pt x="86550" y="151568"/>
                  </a:lnTo>
                  <a:lnTo>
                    <a:pt x="109337" y="124543"/>
                  </a:lnTo>
                  <a:lnTo>
                    <a:pt x="119634" y="104553"/>
                  </a:lnTo>
                  <a:lnTo>
                    <a:pt x="122848" y="103668"/>
                  </a:lnTo>
                  <a:lnTo>
                    <a:pt x="124991" y="108927"/>
                  </a:lnTo>
                  <a:lnTo>
                    <a:pt x="128429" y="164983"/>
                  </a:lnTo>
                  <a:lnTo>
                    <a:pt x="129025" y="217685"/>
                  </a:lnTo>
                  <a:lnTo>
                    <a:pt x="129201" y="270345"/>
                  </a:lnTo>
                  <a:lnTo>
                    <a:pt x="129254" y="322993"/>
                  </a:lnTo>
                  <a:lnTo>
                    <a:pt x="136507" y="384779"/>
                  </a:lnTo>
                  <a:lnTo>
                    <a:pt x="138827" y="418511"/>
                  </a:lnTo>
                  <a:lnTo>
                    <a:pt x="154320" y="358995"/>
                  </a:lnTo>
                  <a:lnTo>
                    <a:pt x="160010" y="348165"/>
                  </a:lnTo>
                  <a:lnTo>
                    <a:pt x="175690" y="333012"/>
                  </a:lnTo>
                  <a:lnTo>
                    <a:pt x="214354" y="313752"/>
                  </a:lnTo>
                  <a:lnTo>
                    <a:pt x="276675" y="305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504233" y="798125"/>
              <a:ext cx="157928" cy="141043"/>
            </a:xfrm>
            <a:custGeom>
              <a:avLst/>
              <a:gdLst/>
              <a:ahLst/>
              <a:cxnLst/>
              <a:rect l="0" t="0" r="0" b="0"/>
              <a:pathLst>
                <a:path w="157928" h="141043">
                  <a:moveTo>
                    <a:pt x="0" y="0"/>
                  </a:moveTo>
                  <a:lnTo>
                    <a:pt x="0" y="58617"/>
                  </a:lnTo>
                  <a:lnTo>
                    <a:pt x="11178" y="93407"/>
                  </a:lnTo>
                  <a:lnTo>
                    <a:pt x="29308" y="125943"/>
                  </a:lnTo>
                  <a:lnTo>
                    <a:pt x="38256" y="133095"/>
                  </a:lnTo>
                  <a:lnTo>
                    <a:pt x="60676" y="141042"/>
                  </a:lnTo>
                  <a:lnTo>
                    <a:pt x="83119" y="138335"/>
                  </a:lnTo>
                  <a:lnTo>
                    <a:pt x="103622" y="129333"/>
                  </a:lnTo>
                  <a:lnTo>
                    <a:pt x="120533" y="117533"/>
                  </a:lnTo>
                  <a:lnTo>
                    <a:pt x="132729" y="101370"/>
                  </a:lnTo>
                  <a:lnTo>
                    <a:pt x="150090" y="56809"/>
                  </a:lnTo>
                  <a:lnTo>
                    <a:pt x="15792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35859" y="819182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3120" y="42692"/>
                  </a:lnTo>
                  <a:lnTo>
                    <a:pt x="14572" y="73871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756916" y="71389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858291" y="793288"/>
              <a:ext cx="130253" cy="165861"/>
            </a:xfrm>
            <a:custGeom>
              <a:avLst/>
              <a:gdLst/>
              <a:ahLst/>
              <a:cxnLst/>
              <a:rect l="0" t="0" r="0" b="0"/>
              <a:pathLst>
                <a:path w="130253" h="165861">
                  <a:moveTo>
                    <a:pt x="109195" y="57480"/>
                  </a:moveTo>
                  <a:lnTo>
                    <a:pt x="88952" y="13517"/>
                  </a:lnTo>
                  <a:lnTo>
                    <a:pt x="80492" y="7114"/>
                  </a:lnTo>
                  <a:lnTo>
                    <a:pt x="58613" y="0"/>
                  </a:lnTo>
                  <a:lnTo>
                    <a:pt x="48568" y="443"/>
                  </a:lnTo>
                  <a:lnTo>
                    <a:pt x="31167" y="7174"/>
                  </a:lnTo>
                  <a:lnTo>
                    <a:pt x="18754" y="21084"/>
                  </a:lnTo>
                  <a:lnTo>
                    <a:pt x="1253" y="58609"/>
                  </a:lnTo>
                  <a:lnTo>
                    <a:pt x="0" y="79039"/>
                  </a:lnTo>
                  <a:lnTo>
                    <a:pt x="8727" y="120750"/>
                  </a:lnTo>
                  <a:lnTo>
                    <a:pt x="23925" y="146677"/>
                  </a:lnTo>
                  <a:lnTo>
                    <a:pt x="39712" y="158734"/>
                  </a:lnTo>
                  <a:lnTo>
                    <a:pt x="48835" y="163587"/>
                  </a:lnTo>
                  <a:lnTo>
                    <a:pt x="68330" y="165860"/>
                  </a:lnTo>
                  <a:lnTo>
                    <a:pt x="88693" y="161801"/>
                  </a:lnTo>
                  <a:lnTo>
                    <a:pt x="130252" y="141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051714" y="682312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10722" y="216774"/>
                  </a:lnTo>
                  <a:lnTo>
                    <a:pt x="19465" y="278761"/>
                  </a:lnTo>
                  <a:lnTo>
                    <a:pt x="23470" y="296639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111415" y="745483"/>
              <a:ext cx="98228" cy="200042"/>
            </a:xfrm>
            <a:custGeom>
              <a:avLst/>
              <a:gdLst/>
              <a:ahLst/>
              <a:cxnLst/>
              <a:rect l="0" t="0" r="0" b="0"/>
              <a:pathLst>
                <a:path w="98228" h="200042">
                  <a:moveTo>
                    <a:pt x="56113" y="0"/>
                  </a:moveTo>
                  <a:lnTo>
                    <a:pt x="41540" y="42692"/>
                  </a:lnTo>
                  <a:lnTo>
                    <a:pt x="6235" y="97002"/>
                  </a:lnTo>
                  <a:lnTo>
                    <a:pt x="1804" y="106782"/>
                  </a:lnTo>
                  <a:lnTo>
                    <a:pt x="0" y="127007"/>
                  </a:lnTo>
                  <a:lnTo>
                    <a:pt x="1157" y="137314"/>
                  </a:lnTo>
                  <a:lnTo>
                    <a:pt x="11801" y="158125"/>
                  </a:lnTo>
                  <a:lnTo>
                    <a:pt x="28230" y="176732"/>
                  </a:lnTo>
                  <a:lnTo>
                    <a:pt x="47230" y="188902"/>
                  </a:lnTo>
                  <a:lnTo>
                    <a:pt x="98227" y="2000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251756" y="661255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9065" y="159756"/>
                  </a:lnTo>
                  <a:lnTo>
                    <a:pt x="10240" y="217257"/>
                  </a:lnTo>
                  <a:lnTo>
                    <a:pt x="10471" y="267436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35984" y="840239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0" y="0"/>
                  </a:moveTo>
                  <a:lnTo>
                    <a:pt x="19128" y="53875"/>
                  </a:lnTo>
                  <a:lnTo>
                    <a:pt x="55429" y="112413"/>
                  </a:lnTo>
                  <a:lnTo>
                    <a:pt x="7369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46512" y="798125"/>
              <a:ext cx="115815" cy="442198"/>
            </a:xfrm>
            <a:custGeom>
              <a:avLst/>
              <a:gdLst/>
              <a:ahLst/>
              <a:cxnLst/>
              <a:rect l="0" t="0" r="0" b="0"/>
              <a:pathLst>
                <a:path w="115815" h="442198">
                  <a:moveTo>
                    <a:pt x="115814" y="0"/>
                  </a:moveTo>
                  <a:lnTo>
                    <a:pt x="92094" y="58617"/>
                  </a:lnTo>
                  <a:lnTo>
                    <a:pt x="77376" y="118857"/>
                  </a:lnTo>
                  <a:lnTo>
                    <a:pt x="63204" y="173217"/>
                  </a:lnTo>
                  <a:lnTo>
                    <a:pt x="52652" y="222509"/>
                  </a:lnTo>
                  <a:lnTo>
                    <a:pt x="38997" y="274159"/>
                  </a:lnTo>
                  <a:lnTo>
                    <a:pt x="26373" y="323388"/>
                  </a:lnTo>
                  <a:lnTo>
                    <a:pt x="16518" y="381944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648661" y="797366"/>
              <a:ext cx="192692" cy="189268"/>
            </a:xfrm>
            <a:custGeom>
              <a:avLst/>
              <a:gdLst/>
              <a:ahLst/>
              <a:cxnLst/>
              <a:rect l="0" t="0" r="0" b="0"/>
              <a:pathLst>
                <a:path w="192692" h="189268">
                  <a:moveTo>
                    <a:pt x="108462" y="106044"/>
                  </a:moveTo>
                  <a:lnTo>
                    <a:pt x="105343" y="63353"/>
                  </a:lnTo>
                  <a:lnTo>
                    <a:pt x="93808" y="21702"/>
                  </a:lnTo>
                  <a:lnTo>
                    <a:pt x="88165" y="13552"/>
                  </a:lnTo>
                  <a:lnTo>
                    <a:pt x="72535" y="1376"/>
                  </a:lnTo>
                  <a:lnTo>
                    <a:pt x="63454" y="0"/>
                  </a:lnTo>
                  <a:lnTo>
                    <a:pt x="44005" y="4711"/>
                  </a:lnTo>
                  <a:lnTo>
                    <a:pt x="29901" y="17724"/>
                  </a:lnTo>
                  <a:lnTo>
                    <a:pt x="3675" y="75024"/>
                  </a:lnTo>
                  <a:lnTo>
                    <a:pt x="0" y="85364"/>
                  </a:lnTo>
                  <a:lnTo>
                    <a:pt x="416" y="127863"/>
                  </a:lnTo>
                  <a:lnTo>
                    <a:pt x="7948" y="166321"/>
                  </a:lnTo>
                  <a:lnTo>
                    <a:pt x="13378" y="175475"/>
                  </a:lnTo>
                  <a:lnTo>
                    <a:pt x="28768" y="188765"/>
                  </a:lnTo>
                  <a:lnTo>
                    <a:pt x="36616" y="189267"/>
                  </a:lnTo>
                  <a:lnTo>
                    <a:pt x="44187" y="186093"/>
                  </a:lnTo>
                  <a:lnTo>
                    <a:pt x="66021" y="164858"/>
                  </a:lnTo>
                  <a:lnTo>
                    <a:pt x="84190" y="136339"/>
                  </a:lnTo>
                  <a:lnTo>
                    <a:pt x="91826" y="114829"/>
                  </a:lnTo>
                  <a:lnTo>
                    <a:pt x="96124" y="85771"/>
                  </a:lnTo>
                  <a:lnTo>
                    <a:pt x="112400" y="138806"/>
                  </a:lnTo>
                  <a:lnTo>
                    <a:pt x="137317" y="174387"/>
                  </a:lnTo>
                  <a:lnTo>
                    <a:pt x="146416" y="178512"/>
                  </a:lnTo>
                  <a:lnTo>
                    <a:pt x="192691" y="179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35763" y="861296"/>
              <a:ext cx="121403" cy="115815"/>
            </a:xfrm>
            <a:custGeom>
              <a:avLst/>
              <a:gdLst/>
              <a:ahLst/>
              <a:cxnLst/>
              <a:rect l="0" t="0" r="0" b="0"/>
              <a:pathLst>
                <a:path w="121403" h="115815">
                  <a:moveTo>
                    <a:pt x="5589" y="0"/>
                  </a:moveTo>
                  <a:lnTo>
                    <a:pt x="0" y="16768"/>
                  </a:lnTo>
                  <a:lnTo>
                    <a:pt x="3271" y="70686"/>
                  </a:lnTo>
                  <a:lnTo>
                    <a:pt x="4902" y="109982"/>
                  </a:lnTo>
                  <a:lnTo>
                    <a:pt x="5131" y="109586"/>
                  </a:lnTo>
                  <a:lnTo>
                    <a:pt x="6698" y="55852"/>
                  </a:lnTo>
                  <a:lnTo>
                    <a:pt x="11150" y="27943"/>
                  </a:lnTo>
                  <a:lnTo>
                    <a:pt x="16315" y="17459"/>
                  </a:lnTo>
                  <a:lnTo>
                    <a:pt x="31413" y="2690"/>
                  </a:lnTo>
                  <a:lnTo>
                    <a:pt x="39183" y="624"/>
                  </a:lnTo>
                  <a:lnTo>
                    <a:pt x="46702" y="1586"/>
                  </a:lnTo>
                  <a:lnTo>
                    <a:pt x="61296" y="8894"/>
                  </a:lnTo>
                  <a:lnTo>
                    <a:pt x="96777" y="39314"/>
                  </a:lnTo>
                  <a:lnTo>
                    <a:pt x="112286" y="65461"/>
                  </a:lnTo>
                  <a:lnTo>
                    <a:pt x="12140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02388" y="669775"/>
              <a:ext cx="133762" cy="321895"/>
            </a:xfrm>
            <a:custGeom>
              <a:avLst/>
              <a:gdLst/>
              <a:ahLst/>
              <a:cxnLst/>
              <a:rect l="0" t="0" r="0" b="0"/>
              <a:pathLst>
                <a:path w="133762" h="321895">
                  <a:moveTo>
                    <a:pt x="91647" y="244164"/>
                  </a:moveTo>
                  <a:lnTo>
                    <a:pt x="77075" y="201472"/>
                  </a:lnTo>
                  <a:lnTo>
                    <a:pt x="52244" y="165411"/>
                  </a:lnTo>
                  <a:lnTo>
                    <a:pt x="44322" y="162416"/>
                  </a:lnTo>
                  <a:lnTo>
                    <a:pt x="35530" y="162759"/>
                  </a:lnTo>
                  <a:lnTo>
                    <a:pt x="26160" y="165328"/>
                  </a:lnTo>
                  <a:lnTo>
                    <a:pt x="18743" y="171719"/>
                  </a:lnTo>
                  <a:lnTo>
                    <a:pt x="7383" y="191299"/>
                  </a:lnTo>
                  <a:lnTo>
                    <a:pt x="0" y="234220"/>
                  </a:lnTo>
                  <a:lnTo>
                    <a:pt x="3401" y="272803"/>
                  </a:lnTo>
                  <a:lnTo>
                    <a:pt x="17407" y="306462"/>
                  </a:lnTo>
                  <a:lnTo>
                    <a:pt x="25776" y="313772"/>
                  </a:lnTo>
                  <a:lnTo>
                    <a:pt x="47554" y="321894"/>
                  </a:lnTo>
                  <a:lnTo>
                    <a:pt x="57573" y="319381"/>
                  </a:lnTo>
                  <a:lnTo>
                    <a:pt x="74943" y="304110"/>
                  </a:lnTo>
                  <a:lnTo>
                    <a:pt x="92288" y="274794"/>
                  </a:lnTo>
                  <a:lnTo>
                    <a:pt x="107458" y="216636"/>
                  </a:lnTo>
                  <a:lnTo>
                    <a:pt x="111150" y="166077"/>
                  </a:lnTo>
                  <a:lnTo>
                    <a:pt x="112244" y="115222"/>
                  </a:lnTo>
                  <a:lnTo>
                    <a:pt x="109494" y="55524"/>
                  </a:lnTo>
                  <a:lnTo>
                    <a:pt x="98032" y="4261"/>
                  </a:lnTo>
                  <a:lnTo>
                    <a:pt x="93564" y="0"/>
                  </a:lnTo>
                  <a:lnTo>
                    <a:pt x="88246" y="670"/>
                  </a:lnTo>
                  <a:lnTo>
                    <a:pt x="82361" y="4625"/>
                  </a:lnTo>
                  <a:lnTo>
                    <a:pt x="78438" y="11942"/>
                  </a:lnTo>
                  <a:lnTo>
                    <a:pt x="66035" y="70459"/>
                  </a:lnTo>
                  <a:lnTo>
                    <a:pt x="69182" y="133898"/>
                  </a:lnTo>
                  <a:lnTo>
                    <a:pt x="76413" y="182637"/>
                  </a:lnTo>
                  <a:lnTo>
                    <a:pt x="94227" y="245918"/>
                  </a:lnTo>
                  <a:lnTo>
                    <a:pt x="111000" y="278089"/>
                  </a:lnTo>
                  <a:lnTo>
                    <a:pt x="133761" y="307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361748" y="791391"/>
              <a:ext cx="132372" cy="176778"/>
            </a:xfrm>
            <a:custGeom>
              <a:avLst/>
              <a:gdLst/>
              <a:ahLst/>
              <a:cxnLst/>
              <a:rect l="0" t="0" r="0" b="0"/>
              <a:pathLst>
                <a:path w="132372" h="176778">
                  <a:moveTo>
                    <a:pt x="100785" y="38320"/>
                  </a:moveTo>
                  <a:lnTo>
                    <a:pt x="71477" y="9011"/>
                  </a:lnTo>
                  <a:lnTo>
                    <a:pt x="51884" y="1897"/>
                  </a:lnTo>
                  <a:lnTo>
                    <a:pt x="40108" y="0"/>
                  </a:lnTo>
                  <a:lnTo>
                    <a:pt x="29918" y="2245"/>
                  </a:lnTo>
                  <a:lnTo>
                    <a:pt x="12357" y="14098"/>
                  </a:lnTo>
                  <a:lnTo>
                    <a:pt x="2992" y="37303"/>
                  </a:lnTo>
                  <a:lnTo>
                    <a:pt x="0" y="65944"/>
                  </a:lnTo>
                  <a:lnTo>
                    <a:pt x="7610" y="119339"/>
                  </a:lnTo>
                  <a:lnTo>
                    <a:pt x="14921" y="141009"/>
                  </a:lnTo>
                  <a:lnTo>
                    <a:pt x="25968" y="158439"/>
                  </a:lnTo>
                  <a:lnTo>
                    <a:pt x="41796" y="170865"/>
                  </a:lnTo>
                  <a:lnTo>
                    <a:pt x="50931" y="175816"/>
                  </a:lnTo>
                  <a:lnTo>
                    <a:pt x="61700" y="176777"/>
                  </a:lnTo>
                  <a:lnTo>
                    <a:pt x="86143" y="171606"/>
                  </a:lnTo>
                  <a:lnTo>
                    <a:pt x="132371" y="143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47412" y="608612"/>
              <a:ext cx="30935" cy="347442"/>
            </a:xfrm>
            <a:custGeom>
              <a:avLst/>
              <a:gdLst/>
              <a:ahLst/>
              <a:cxnLst/>
              <a:rect l="0" t="0" r="0" b="0"/>
              <a:pathLst>
                <a:path w="30935" h="347442">
                  <a:moveTo>
                    <a:pt x="9877" y="0"/>
                  </a:moveTo>
                  <a:lnTo>
                    <a:pt x="1544" y="48931"/>
                  </a:lnTo>
                  <a:lnTo>
                    <a:pt x="0" y="103016"/>
                  </a:lnTo>
                  <a:lnTo>
                    <a:pt x="2661" y="158425"/>
                  </a:lnTo>
                  <a:lnTo>
                    <a:pt x="10859" y="206428"/>
                  </a:lnTo>
                  <a:lnTo>
                    <a:pt x="17578" y="258866"/>
                  </a:lnTo>
                  <a:lnTo>
                    <a:pt x="25436" y="318506"/>
                  </a:lnTo>
                  <a:lnTo>
                    <a:pt x="3093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33781" y="816410"/>
              <a:ext cx="151716" cy="173795"/>
            </a:xfrm>
            <a:custGeom>
              <a:avLst/>
              <a:gdLst/>
              <a:ahLst/>
              <a:cxnLst/>
              <a:rect l="0" t="0" r="0" b="0"/>
              <a:pathLst>
                <a:path w="151716" h="173795">
                  <a:moveTo>
                    <a:pt x="81436" y="13301"/>
                  </a:moveTo>
                  <a:lnTo>
                    <a:pt x="70258" y="2123"/>
                  </a:lnTo>
                  <a:lnTo>
                    <a:pt x="63456" y="0"/>
                  </a:lnTo>
                  <a:lnTo>
                    <a:pt x="46539" y="760"/>
                  </a:lnTo>
                  <a:lnTo>
                    <a:pt x="30441" y="11237"/>
                  </a:lnTo>
                  <a:lnTo>
                    <a:pt x="16658" y="28761"/>
                  </a:lnTo>
                  <a:lnTo>
                    <a:pt x="3490" y="64935"/>
                  </a:lnTo>
                  <a:lnTo>
                    <a:pt x="0" y="91622"/>
                  </a:lnTo>
                  <a:lnTo>
                    <a:pt x="4688" y="112841"/>
                  </a:lnTo>
                  <a:lnTo>
                    <a:pt x="26762" y="151116"/>
                  </a:lnTo>
                  <a:lnTo>
                    <a:pt x="43099" y="165409"/>
                  </a:lnTo>
                  <a:lnTo>
                    <a:pt x="52368" y="170859"/>
                  </a:lnTo>
                  <a:lnTo>
                    <a:pt x="75146" y="173794"/>
                  </a:lnTo>
                  <a:lnTo>
                    <a:pt x="99698" y="170029"/>
                  </a:lnTo>
                  <a:lnTo>
                    <a:pt x="122307" y="160557"/>
                  </a:lnTo>
                  <a:lnTo>
                    <a:pt x="137815" y="145428"/>
                  </a:lnTo>
                  <a:lnTo>
                    <a:pt x="143589" y="136481"/>
                  </a:lnTo>
                  <a:lnTo>
                    <a:pt x="151715" y="101531"/>
                  </a:lnTo>
                  <a:lnTo>
                    <a:pt x="147376" y="78251"/>
                  </a:lnTo>
                  <a:lnTo>
                    <a:pt x="131779" y="48533"/>
                  </a:lnTo>
                  <a:lnTo>
                    <a:pt x="125527" y="40299"/>
                  </a:lnTo>
                  <a:lnTo>
                    <a:pt x="119019" y="35979"/>
                  </a:lnTo>
                  <a:lnTo>
                    <a:pt x="112341" y="34269"/>
                  </a:lnTo>
                  <a:lnTo>
                    <a:pt x="91965" y="34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841559" y="783684"/>
              <a:ext cx="138057" cy="203955"/>
            </a:xfrm>
            <a:custGeom>
              <a:avLst/>
              <a:gdLst/>
              <a:ahLst/>
              <a:cxnLst/>
              <a:rect l="0" t="0" r="0" b="0"/>
              <a:pathLst>
                <a:path w="138057" h="203955">
                  <a:moveTo>
                    <a:pt x="126342" y="24970"/>
                  </a:moveTo>
                  <a:lnTo>
                    <a:pt x="108361" y="9329"/>
                  </a:lnTo>
                  <a:lnTo>
                    <a:pt x="91444" y="1251"/>
                  </a:lnTo>
                  <a:lnTo>
                    <a:pt x="69107" y="0"/>
                  </a:lnTo>
                  <a:lnTo>
                    <a:pt x="44752" y="4514"/>
                  </a:lnTo>
                  <a:lnTo>
                    <a:pt x="22229" y="14318"/>
                  </a:lnTo>
                  <a:lnTo>
                    <a:pt x="14820" y="22548"/>
                  </a:lnTo>
                  <a:lnTo>
                    <a:pt x="6587" y="44171"/>
                  </a:lnTo>
                  <a:lnTo>
                    <a:pt x="9166" y="66259"/>
                  </a:lnTo>
                  <a:lnTo>
                    <a:pt x="13129" y="77062"/>
                  </a:lnTo>
                  <a:lnTo>
                    <a:pt x="20451" y="84265"/>
                  </a:lnTo>
                  <a:lnTo>
                    <a:pt x="73388" y="102362"/>
                  </a:lnTo>
                  <a:lnTo>
                    <a:pt x="120648" y="111357"/>
                  </a:lnTo>
                  <a:lnTo>
                    <a:pt x="134730" y="125365"/>
                  </a:lnTo>
                  <a:lnTo>
                    <a:pt x="137783" y="134014"/>
                  </a:lnTo>
                  <a:lnTo>
                    <a:pt x="138056" y="152983"/>
                  </a:lnTo>
                  <a:lnTo>
                    <a:pt x="131159" y="169992"/>
                  </a:lnTo>
                  <a:lnTo>
                    <a:pt x="126043" y="177803"/>
                  </a:lnTo>
                  <a:lnTo>
                    <a:pt x="111002" y="189602"/>
                  </a:lnTo>
                  <a:lnTo>
                    <a:pt x="91448" y="197576"/>
                  </a:lnTo>
                  <a:lnTo>
                    <a:pt x="40767" y="202694"/>
                  </a:lnTo>
                  <a:lnTo>
                    <a:pt x="0" y="203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031072" y="806300"/>
              <a:ext cx="136871" cy="185124"/>
            </a:xfrm>
            <a:custGeom>
              <a:avLst/>
              <a:gdLst/>
              <a:ahLst/>
              <a:cxnLst/>
              <a:rect l="0" t="0" r="0" b="0"/>
              <a:pathLst>
                <a:path w="136871" h="185124">
                  <a:moveTo>
                    <a:pt x="0" y="107639"/>
                  </a:moveTo>
                  <a:lnTo>
                    <a:pt x="53874" y="89681"/>
                  </a:lnTo>
                  <a:lnTo>
                    <a:pt x="83423" y="78271"/>
                  </a:lnTo>
                  <a:lnTo>
                    <a:pt x="122264" y="47345"/>
                  </a:lnTo>
                  <a:lnTo>
                    <a:pt x="125963" y="39367"/>
                  </a:lnTo>
                  <a:lnTo>
                    <a:pt x="126953" y="21144"/>
                  </a:lnTo>
                  <a:lnTo>
                    <a:pt x="123240" y="13711"/>
                  </a:lnTo>
                  <a:lnTo>
                    <a:pt x="109755" y="2332"/>
                  </a:lnTo>
                  <a:lnTo>
                    <a:pt x="101246" y="0"/>
                  </a:lnTo>
                  <a:lnTo>
                    <a:pt x="82432" y="528"/>
                  </a:lnTo>
                  <a:lnTo>
                    <a:pt x="52110" y="12991"/>
                  </a:lnTo>
                  <a:lnTo>
                    <a:pt x="26488" y="31502"/>
                  </a:lnTo>
                  <a:lnTo>
                    <a:pt x="9668" y="57394"/>
                  </a:lnTo>
                  <a:lnTo>
                    <a:pt x="2865" y="92881"/>
                  </a:lnTo>
                  <a:lnTo>
                    <a:pt x="7513" y="113168"/>
                  </a:lnTo>
                  <a:lnTo>
                    <a:pt x="29560" y="150845"/>
                  </a:lnTo>
                  <a:lnTo>
                    <a:pt x="45893" y="165056"/>
                  </a:lnTo>
                  <a:lnTo>
                    <a:pt x="84975" y="183711"/>
                  </a:lnTo>
                  <a:lnTo>
                    <a:pt x="105617" y="185123"/>
                  </a:lnTo>
                  <a:lnTo>
                    <a:pt x="136870" y="181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200780" y="813593"/>
              <a:ext cx="124743" cy="174046"/>
            </a:xfrm>
            <a:custGeom>
              <a:avLst/>
              <a:gdLst/>
              <a:ahLst/>
              <a:cxnLst/>
              <a:rect l="0" t="0" r="0" b="0"/>
              <a:pathLst>
                <a:path w="124743" h="174046">
                  <a:moveTo>
                    <a:pt x="114562" y="5589"/>
                  </a:moveTo>
                  <a:lnTo>
                    <a:pt x="97794" y="0"/>
                  </a:lnTo>
                  <a:lnTo>
                    <a:pt x="80203" y="376"/>
                  </a:lnTo>
                  <a:lnTo>
                    <a:pt x="60687" y="5612"/>
                  </a:lnTo>
                  <a:lnTo>
                    <a:pt x="9114" y="34593"/>
                  </a:lnTo>
                  <a:lnTo>
                    <a:pt x="3319" y="42472"/>
                  </a:lnTo>
                  <a:lnTo>
                    <a:pt x="626" y="51235"/>
                  </a:lnTo>
                  <a:lnTo>
                    <a:pt x="0" y="60586"/>
                  </a:lnTo>
                  <a:lnTo>
                    <a:pt x="3092" y="67990"/>
                  </a:lnTo>
                  <a:lnTo>
                    <a:pt x="15886" y="79337"/>
                  </a:lnTo>
                  <a:lnTo>
                    <a:pt x="36390" y="85159"/>
                  </a:lnTo>
                  <a:lnTo>
                    <a:pt x="87682" y="94487"/>
                  </a:lnTo>
                  <a:lnTo>
                    <a:pt x="117775" y="109788"/>
                  </a:lnTo>
                  <a:lnTo>
                    <a:pt x="122553" y="117169"/>
                  </a:lnTo>
                  <a:lnTo>
                    <a:pt x="124742" y="134729"/>
                  </a:lnTo>
                  <a:lnTo>
                    <a:pt x="121348" y="141985"/>
                  </a:lnTo>
                  <a:lnTo>
                    <a:pt x="108219" y="153167"/>
                  </a:lnTo>
                  <a:lnTo>
                    <a:pt x="52751" y="165274"/>
                  </a:lnTo>
                  <a:lnTo>
                    <a:pt x="19805" y="1740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99604" y="749946"/>
              <a:ext cx="169019" cy="198305"/>
            </a:xfrm>
            <a:custGeom>
              <a:avLst/>
              <a:gdLst/>
              <a:ahLst/>
              <a:cxnLst/>
              <a:rect l="0" t="0" r="0" b="0"/>
              <a:pathLst>
                <a:path w="169019" h="198305">
                  <a:moveTo>
                    <a:pt x="136877" y="6065"/>
                  </a:moveTo>
                  <a:lnTo>
                    <a:pt x="96019" y="0"/>
                  </a:lnTo>
                  <a:lnTo>
                    <a:pt x="33375" y="10625"/>
                  </a:lnTo>
                  <a:lnTo>
                    <a:pt x="6124" y="26004"/>
                  </a:lnTo>
                  <a:lnTo>
                    <a:pt x="1745" y="33396"/>
                  </a:lnTo>
                  <a:lnTo>
                    <a:pt x="0" y="50968"/>
                  </a:lnTo>
                  <a:lnTo>
                    <a:pt x="6242" y="67356"/>
                  </a:lnTo>
                  <a:lnTo>
                    <a:pt x="11183" y="75002"/>
                  </a:lnTo>
                  <a:lnTo>
                    <a:pt x="29150" y="86617"/>
                  </a:lnTo>
                  <a:lnTo>
                    <a:pt x="52734" y="94508"/>
                  </a:lnTo>
                  <a:lnTo>
                    <a:pt x="102882" y="105814"/>
                  </a:lnTo>
                  <a:lnTo>
                    <a:pt x="133044" y="123358"/>
                  </a:lnTo>
                  <a:lnTo>
                    <a:pt x="164196" y="150247"/>
                  </a:lnTo>
                  <a:lnTo>
                    <a:pt x="167958" y="158338"/>
                  </a:lnTo>
                  <a:lnTo>
                    <a:pt x="169018" y="176688"/>
                  </a:lnTo>
                  <a:lnTo>
                    <a:pt x="165323" y="184154"/>
                  </a:lnTo>
                  <a:lnTo>
                    <a:pt x="151860" y="195570"/>
                  </a:lnTo>
                  <a:lnTo>
                    <a:pt x="131058" y="198304"/>
                  </a:lnTo>
                  <a:lnTo>
                    <a:pt x="79576" y="190528"/>
                  </a:lnTo>
                  <a:lnTo>
                    <a:pt x="22861" y="185771"/>
                  </a:lnTo>
                  <a:lnTo>
                    <a:pt x="10535" y="185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89123" y="577027"/>
              <a:ext cx="31587" cy="368498"/>
            </a:xfrm>
            <a:custGeom>
              <a:avLst/>
              <a:gdLst/>
              <a:ahLst/>
              <a:cxnLst/>
              <a:rect l="0" t="0" r="0" b="0"/>
              <a:pathLst>
                <a:path w="31587" h="368498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9066" y="152805"/>
                  </a:lnTo>
                  <a:lnTo>
                    <a:pt x="15685" y="206582"/>
                  </a:lnTo>
                  <a:lnTo>
                    <a:pt x="25055" y="259561"/>
                  </a:lnTo>
                  <a:lnTo>
                    <a:pt x="30296" y="320290"/>
                  </a:lnTo>
                  <a:lnTo>
                    <a:pt x="31586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71369" y="787597"/>
              <a:ext cx="123448" cy="158065"/>
            </a:xfrm>
            <a:custGeom>
              <a:avLst/>
              <a:gdLst/>
              <a:ahLst/>
              <a:cxnLst/>
              <a:rect l="0" t="0" r="0" b="0"/>
              <a:pathLst>
                <a:path w="123448" h="158065">
                  <a:moveTo>
                    <a:pt x="75682" y="0"/>
                  </a:moveTo>
                  <a:lnTo>
                    <a:pt x="53325" y="5589"/>
                  </a:lnTo>
                  <a:lnTo>
                    <a:pt x="22654" y="25833"/>
                  </a:lnTo>
                  <a:lnTo>
                    <a:pt x="8051" y="47356"/>
                  </a:lnTo>
                  <a:lnTo>
                    <a:pt x="0" y="71350"/>
                  </a:lnTo>
                  <a:lnTo>
                    <a:pt x="322" y="93712"/>
                  </a:lnTo>
                  <a:lnTo>
                    <a:pt x="12669" y="126032"/>
                  </a:lnTo>
                  <a:lnTo>
                    <a:pt x="36734" y="152246"/>
                  </a:lnTo>
                  <a:lnTo>
                    <a:pt x="48547" y="156480"/>
                  </a:lnTo>
                  <a:lnTo>
                    <a:pt x="77270" y="158064"/>
                  </a:lnTo>
                  <a:lnTo>
                    <a:pt x="89609" y="154509"/>
                  </a:lnTo>
                  <a:lnTo>
                    <a:pt x="109558" y="141200"/>
                  </a:lnTo>
                  <a:lnTo>
                    <a:pt x="119984" y="120467"/>
                  </a:lnTo>
                  <a:lnTo>
                    <a:pt x="123447" y="95655"/>
                  </a:lnTo>
                  <a:lnTo>
                    <a:pt x="121088" y="69029"/>
                  </a:lnTo>
                  <a:lnTo>
                    <a:pt x="113020" y="4783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031279" y="787597"/>
              <a:ext cx="252685" cy="182105"/>
            </a:xfrm>
            <a:custGeom>
              <a:avLst/>
              <a:gdLst/>
              <a:ahLst/>
              <a:cxnLst/>
              <a:rect l="0" t="0" r="0" b="0"/>
              <a:pathLst>
                <a:path w="252685" h="182105">
                  <a:moveTo>
                    <a:pt x="0" y="0"/>
                  </a:moveTo>
                  <a:lnTo>
                    <a:pt x="0" y="58617"/>
                  </a:lnTo>
                  <a:lnTo>
                    <a:pt x="11452" y="115214"/>
                  </a:lnTo>
                  <a:lnTo>
                    <a:pt x="24749" y="157809"/>
                  </a:lnTo>
                  <a:lnTo>
                    <a:pt x="31708" y="163698"/>
                  </a:lnTo>
                  <a:lnTo>
                    <a:pt x="41026" y="166454"/>
                  </a:lnTo>
                  <a:lnTo>
                    <a:pt x="51917" y="167121"/>
                  </a:lnTo>
                  <a:lnTo>
                    <a:pt x="60348" y="164056"/>
                  </a:lnTo>
                  <a:lnTo>
                    <a:pt x="72835" y="151293"/>
                  </a:lnTo>
                  <a:lnTo>
                    <a:pt x="97882" y="94174"/>
                  </a:lnTo>
                  <a:lnTo>
                    <a:pt x="101520" y="93198"/>
                  </a:lnTo>
                  <a:lnTo>
                    <a:pt x="105115" y="98397"/>
                  </a:lnTo>
                  <a:lnTo>
                    <a:pt x="125150" y="146708"/>
                  </a:lnTo>
                  <a:lnTo>
                    <a:pt x="141020" y="163080"/>
                  </a:lnTo>
                  <a:lnTo>
                    <a:pt x="169685" y="179861"/>
                  </a:lnTo>
                  <a:lnTo>
                    <a:pt x="190059" y="182104"/>
                  </a:lnTo>
                  <a:lnTo>
                    <a:pt x="200406" y="181064"/>
                  </a:lnTo>
                  <a:lnTo>
                    <a:pt x="218141" y="170550"/>
                  </a:lnTo>
                  <a:lnTo>
                    <a:pt x="232652" y="154179"/>
                  </a:lnTo>
                  <a:lnTo>
                    <a:pt x="243001" y="135204"/>
                  </a:lnTo>
                  <a:lnTo>
                    <a:pt x="250771" y="84852"/>
                  </a:lnTo>
                  <a:lnTo>
                    <a:pt x="252306" y="29152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9352074" y="555970"/>
              <a:ext cx="26646" cy="421141"/>
            </a:xfrm>
            <a:custGeom>
              <a:avLst/>
              <a:gdLst/>
              <a:ahLst/>
              <a:cxnLst/>
              <a:rect l="0" t="0" r="0" b="0"/>
              <a:pathLst>
                <a:path w="26646" h="421141">
                  <a:moveTo>
                    <a:pt x="5588" y="0"/>
                  </a:moveTo>
                  <a:lnTo>
                    <a:pt x="0" y="58617"/>
                  </a:lnTo>
                  <a:lnTo>
                    <a:pt x="2113" y="110175"/>
                  </a:lnTo>
                  <a:lnTo>
                    <a:pt x="4558" y="169905"/>
                  </a:lnTo>
                  <a:lnTo>
                    <a:pt x="5283" y="232056"/>
                  </a:lnTo>
                  <a:lnTo>
                    <a:pt x="11087" y="289336"/>
                  </a:lnTo>
                  <a:lnTo>
                    <a:pt x="15124" y="352687"/>
                  </a:lnTo>
                  <a:lnTo>
                    <a:pt x="19040" y="400903"/>
                  </a:lnTo>
                  <a:lnTo>
                    <a:pt x="2664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9441891" y="829711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14572" y="51025"/>
                  </a:lnTo>
                  <a:lnTo>
                    <a:pt x="52997" y="112552"/>
                  </a:lnTo>
                  <a:lnTo>
                    <a:pt x="65668" y="126062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9420834" y="808654"/>
              <a:ext cx="189513" cy="442198"/>
            </a:xfrm>
            <a:custGeom>
              <a:avLst/>
              <a:gdLst/>
              <a:ahLst/>
              <a:cxnLst/>
              <a:rect l="0" t="0" r="0" b="0"/>
              <a:pathLst>
                <a:path w="189513" h="442198">
                  <a:moveTo>
                    <a:pt x="189512" y="0"/>
                  </a:moveTo>
                  <a:lnTo>
                    <a:pt x="165794" y="58617"/>
                  </a:lnTo>
                  <a:lnTo>
                    <a:pt x="139177" y="116239"/>
                  </a:lnTo>
                  <a:lnTo>
                    <a:pt x="123288" y="174909"/>
                  </a:lnTo>
                  <a:lnTo>
                    <a:pt x="87161" y="232733"/>
                  </a:lnTo>
                  <a:lnTo>
                    <a:pt x="60227" y="294895"/>
                  </a:lnTo>
                  <a:lnTo>
                    <a:pt x="33064" y="357977"/>
                  </a:lnTo>
                  <a:lnTo>
                    <a:pt x="7457" y="42114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9673518" y="96658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9" name="Straight Connector 58"/>
          <p:cNvCxnSpPr/>
          <p:nvPr/>
        </p:nvCxnSpPr>
        <p:spPr>
          <a:xfrm>
            <a:off x="2560573" y="3238500"/>
            <a:ext cx="201091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Group 63"/>
          <p:cNvGrpSpPr/>
          <p:nvPr/>
        </p:nvGrpSpPr>
        <p:grpSpPr>
          <a:xfrm>
            <a:off x="2965689" y="2635426"/>
            <a:ext cx="921497" cy="613763"/>
            <a:chOff x="2965689" y="2635426"/>
            <a:chExt cx="921497" cy="613763"/>
          </a:xfrm>
        </p:grpSpPr>
        <p:sp>
          <p:nvSpPr>
            <p:cNvPr id="60" name="Freeform 59"/>
            <p:cNvSpPr/>
            <p:nvPr/>
          </p:nvSpPr>
          <p:spPr>
            <a:xfrm>
              <a:off x="2965689" y="2635426"/>
              <a:ext cx="195032" cy="613763"/>
            </a:xfrm>
            <a:custGeom>
              <a:avLst/>
              <a:gdLst/>
              <a:ahLst/>
              <a:cxnLst/>
              <a:rect l="0" t="0" r="0" b="0"/>
              <a:pathLst>
                <a:path w="195032" h="613763">
                  <a:moveTo>
                    <a:pt x="142389" y="445146"/>
                  </a:moveTo>
                  <a:lnTo>
                    <a:pt x="123261" y="391271"/>
                  </a:lnTo>
                  <a:lnTo>
                    <a:pt x="112051" y="370899"/>
                  </a:lnTo>
                  <a:lnTo>
                    <a:pt x="103446" y="364062"/>
                  </a:lnTo>
                  <a:lnTo>
                    <a:pt x="81407" y="356466"/>
                  </a:lnTo>
                  <a:lnTo>
                    <a:pt x="71319" y="356780"/>
                  </a:lnTo>
                  <a:lnTo>
                    <a:pt x="53871" y="363368"/>
                  </a:lnTo>
                  <a:lnTo>
                    <a:pt x="30894" y="385820"/>
                  </a:lnTo>
                  <a:lnTo>
                    <a:pt x="14857" y="414700"/>
                  </a:lnTo>
                  <a:lnTo>
                    <a:pt x="3629" y="474686"/>
                  </a:lnTo>
                  <a:lnTo>
                    <a:pt x="0" y="496879"/>
                  </a:lnTo>
                  <a:lnTo>
                    <a:pt x="10151" y="550311"/>
                  </a:lnTo>
                  <a:lnTo>
                    <a:pt x="24458" y="591351"/>
                  </a:lnTo>
                  <a:lnTo>
                    <a:pt x="35773" y="608002"/>
                  </a:lnTo>
                  <a:lnTo>
                    <a:pt x="43236" y="612208"/>
                  </a:lnTo>
                  <a:lnTo>
                    <a:pt x="60886" y="613762"/>
                  </a:lnTo>
                  <a:lnTo>
                    <a:pt x="69336" y="610199"/>
                  </a:lnTo>
                  <a:lnTo>
                    <a:pt x="84965" y="596882"/>
                  </a:lnTo>
                  <a:lnTo>
                    <a:pt x="101328" y="569653"/>
                  </a:lnTo>
                  <a:lnTo>
                    <a:pt x="124626" y="508156"/>
                  </a:lnTo>
                  <a:lnTo>
                    <a:pt x="138837" y="449360"/>
                  </a:lnTo>
                  <a:lnTo>
                    <a:pt x="149395" y="397521"/>
                  </a:lnTo>
                  <a:lnTo>
                    <a:pt x="158763" y="338228"/>
                  </a:lnTo>
                  <a:lnTo>
                    <a:pt x="163228" y="277376"/>
                  </a:lnTo>
                  <a:lnTo>
                    <a:pt x="170270" y="220611"/>
                  </a:lnTo>
                  <a:lnTo>
                    <a:pt x="172876" y="161028"/>
                  </a:lnTo>
                  <a:lnTo>
                    <a:pt x="173649" y="106979"/>
                  </a:lnTo>
                  <a:lnTo>
                    <a:pt x="170790" y="49321"/>
                  </a:lnTo>
                  <a:lnTo>
                    <a:pt x="159307" y="3790"/>
                  </a:lnTo>
                  <a:lnTo>
                    <a:pt x="154837" y="0"/>
                  </a:lnTo>
                  <a:lnTo>
                    <a:pt x="149518" y="983"/>
                  </a:lnTo>
                  <a:lnTo>
                    <a:pt x="143632" y="5148"/>
                  </a:lnTo>
                  <a:lnTo>
                    <a:pt x="137092" y="25373"/>
                  </a:lnTo>
                  <a:lnTo>
                    <a:pt x="127304" y="86017"/>
                  </a:lnTo>
                  <a:lnTo>
                    <a:pt x="123102" y="137006"/>
                  </a:lnTo>
                  <a:lnTo>
                    <a:pt x="121856" y="194748"/>
                  </a:lnTo>
                  <a:lnTo>
                    <a:pt x="127076" y="256310"/>
                  </a:lnTo>
                  <a:lnTo>
                    <a:pt x="130442" y="313415"/>
                  </a:lnTo>
                  <a:lnTo>
                    <a:pt x="139985" y="370642"/>
                  </a:lnTo>
                  <a:lnTo>
                    <a:pt x="153136" y="432725"/>
                  </a:lnTo>
                  <a:lnTo>
                    <a:pt x="170493" y="496153"/>
                  </a:lnTo>
                  <a:lnTo>
                    <a:pt x="184508" y="533340"/>
                  </a:lnTo>
                  <a:lnTo>
                    <a:pt x="195031" y="5504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95424" y="3041385"/>
              <a:ext cx="168615" cy="171888"/>
            </a:xfrm>
            <a:custGeom>
              <a:avLst/>
              <a:gdLst/>
              <a:ahLst/>
              <a:cxnLst/>
              <a:rect l="0" t="0" r="0" b="0"/>
              <a:pathLst>
                <a:path w="168615" h="171888">
                  <a:moveTo>
                    <a:pt x="91639" y="18130"/>
                  </a:moveTo>
                  <a:lnTo>
                    <a:pt x="80460" y="6952"/>
                  </a:lnTo>
                  <a:lnTo>
                    <a:pt x="62494" y="1464"/>
                  </a:lnTo>
                  <a:lnTo>
                    <a:pt x="51152" y="0"/>
                  </a:lnTo>
                  <a:lnTo>
                    <a:pt x="32311" y="4613"/>
                  </a:lnTo>
                  <a:lnTo>
                    <a:pt x="24011" y="9119"/>
                  </a:lnTo>
                  <a:lnTo>
                    <a:pt x="11669" y="23484"/>
                  </a:lnTo>
                  <a:lnTo>
                    <a:pt x="3455" y="42736"/>
                  </a:lnTo>
                  <a:lnTo>
                    <a:pt x="0" y="79883"/>
                  </a:lnTo>
                  <a:lnTo>
                    <a:pt x="7035" y="118186"/>
                  </a:lnTo>
                  <a:lnTo>
                    <a:pt x="23417" y="145392"/>
                  </a:lnTo>
                  <a:lnTo>
                    <a:pt x="36362" y="160869"/>
                  </a:lnTo>
                  <a:lnTo>
                    <a:pt x="56153" y="169307"/>
                  </a:lnTo>
                  <a:lnTo>
                    <a:pt x="79377" y="171887"/>
                  </a:lnTo>
                  <a:lnTo>
                    <a:pt x="101397" y="169135"/>
                  </a:lnTo>
                  <a:lnTo>
                    <a:pt x="119762" y="160892"/>
                  </a:lnTo>
                  <a:lnTo>
                    <a:pt x="135724" y="148261"/>
                  </a:lnTo>
                  <a:lnTo>
                    <a:pt x="156693" y="121418"/>
                  </a:lnTo>
                  <a:lnTo>
                    <a:pt x="166566" y="101471"/>
                  </a:lnTo>
                  <a:lnTo>
                    <a:pt x="168614" y="77787"/>
                  </a:lnTo>
                  <a:lnTo>
                    <a:pt x="164454" y="52833"/>
                  </a:lnTo>
                  <a:lnTo>
                    <a:pt x="154807" y="30044"/>
                  </a:lnTo>
                  <a:lnTo>
                    <a:pt x="139601" y="14457"/>
                  </a:lnTo>
                  <a:lnTo>
                    <a:pt x="130632" y="8662"/>
                  </a:lnTo>
                  <a:lnTo>
                    <a:pt x="108189" y="5343"/>
                  </a:lnTo>
                  <a:lnTo>
                    <a:pt x="70582" y="76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400947" y="3038458"/>
              <a:ext cx="219977" cy="175004"/>
            </a:xfrm>
            <a:custGeom>
              <a:avLst/>
              <a:gdLst/>
              <a:ahLst/>
              <a:cxnLst/>
              <a:rect l="0" t="0" r="0" b="0"/>
              <a:pathLst>
                <a:path w="219977" h="175004">
                  <a:moveTo>
                    <a:pt x="107214" y="0"/>
                  </a:moveTo>
                  <a:lnTo>
                    <a:pt x="84857" y="0"/>
                  </a:lnTo>
                  <a:lnTo>
                    <a:pt x="54186" y="11179"/>
                  </a:lnTo>
                  <a:lnTo>
                    <a:pt x="22872" y="29309"/>
                  </a:lnTo>
                  <a:lnTo>
                    <a:pt x="8117" y="48901"/>
                  </a:lnTo>
                  <a:lnTo>
                    <a:pt x="0" y="72037"/>
                  </a:lnTo>
                  <a:lnTo>
                    <a:pt x="292" y="94018"/>
                  </a:lnTo>
                  <a:lnTo>
                    <a:pt x="7441" y="112366"/>
                  </a:lnTo>
                  <a:lnTo>
                    <a:pt x="51384" y="164745"/>
                  </a:lnTo>
                  <a:lnTo>
                    <a:pt x="71482" y="172656"/>
                  </a:lnTo>
                  <a:lnTo>
                    <a:pt x="96013" y="175003"/>
                  </a:lnTo>
                  <a:lnTo>
                    <a:pt x="136130" y="168576"/>
                  </a:lnTo>
                  <a:lnTo>
                    <a:pt x="175313" y="152374"/>
                  </a:lnTo>
                  <a:lnTo>
                    <a:pt x="194412" y="139472"/>
                  </a:lnTo>
                  <a:lnTo>
                    <a:pt x="207580" y="122819"/>
                  </a:lnTo>
                  <a:lnTo>
                    <a:pt x="216162" y="102550"/>
                  </a:lnTo>
                  <a:lnTo>
                    <a:pt x="219976" y="77943"/>
                  </a:lnTo>
                  <a:lnTo>
                    <a:pt x="215432" y="54529"/>
                  </a:lnTo>
                  <a:lnTo>
                    <a:pt x="210944" y="43371"/>
                  </a:lnTo>
                  <a:lnTo>
                    <a:pt x="196600" y="27855"/>
                  </a:lnTo>
                  <a:lnTo>
                    <a:pt x="158795" y="836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676615" y="2996344"/>
              <a:ext cx="210571" cy="202653"/>
            </a:xfrm>
            <a:custGeom>
              <a:avLst/>
              <a:gdLst/>
              <a:ahLst/>
              <a:cxnLst/>
              <a:rect l="0" t="0" r="0" b="0"/>
              <a:pathLst>
                <a:path w="210571" h="202653">
                  <a:moveTo>
                    <a:pt x="0" y="105286"/>
                  </a:moveTo>
                  <a:lnTo>
                    <a:pt x="9065" y="163903"/>
                  </a:lnTo>
                  <a:lnTo>
                    <a:pt x="16305" y="202652"/>
                  </a:lnTo>
                  <a:lnTo>
                    <a:pt x="15549" y="201783"/>
                  </a:lnTo>
                  <a:lnTo>
                    <a:pt x="5931" y="169580"/>
                  </a:lnTo>
                  <a:lnTo>
                    <a:pt x="2341" y="118159"/>
                  </a:lnTo>
                  <a:lnTo>
                    <a:pt x="6110" y="90730"/>
                  </a:lnTo>
                  <a:lnTo>
                    <a:pt x="17923" y="69180"/>
                  </a:lnTo>
                  <a:lnTo>
                    <a:pt x="34872" y="52974"/>
                  </a:lnTo>
                  <a:lnTo>
                    <a:pt x="65315" y="37273"/>
                  </a:lnTo>
                  <a:lnTo>
                    <a:pt x="116930" y="18368"/>
                  </a:lnTo>
                  <a:lnTo>
                    <a:pt x="145556" y="8163"/>
                  </a:lnTo>
                  <a:lnTo>
                    <a:pt x="195995" y="1612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5" name="Straight Connector 64"/>
          <p:cNvCxnSpPr/>
          <p:nvPr/>
        </p:nvCxnSpPr>
        <p:spPr>
          <a:xfrm>
            <a:off x="3458591" y="3259582"/>
            <a:ext cx="935609" cy="12997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2791586" y="3259582"/>
            <a:ext cx="561214" cy="8806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Freeform 66"/>
          <p:cNvSpPr/>
          <p:nvPr/>
        </p:nvSpPr>
        <p:spPr>
          <a:xfrm>
            <a:off x="2951006" y="3337271"/>
            <a:ext cx="178986" cy="115815"/>
          </a:xfrm>
          <a:custGeom>
            <a:avLst/>
            <a:gdLst/>
            <a:ahLst/>
            <a:cxnLst/>
            <a:rect l="0" t="0" r="0" b="0"/>
            <a:pathLst>
              <a:path w="178986" h="115815">
                <a:moveTo>
                  <a:pt x="178985" y="0"/>
                </a:moveTo>
                <a:lnTo>
                  <a:pt x="125110" y="35917"/>
                </a:lnTo>
                <a:lnTo>
                  <a:pt x="63063" y="77281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Freeform 67"/>
          <p:cNvSpPr/>
          <p:nvPr/>
        </p:nvSpPr>
        <p:spPr>
          <a:xfrm>
            <a:off x="3119461" y="3253042"/>
            <a:ext cx="105285" cy="200042"/>
          </a:xfrm>
          <a:custGeom>
            <a:avLst/>
            <a:gdLst/>
            <a:ahLst/>
            <a:cxnLst/>
            <a:rect l="0" t="0" r="0" b="0"/>
            <a:pathLst>
              <a:path w="105285" h="200042">
                <a:moveTo>
                  <a:pt x="105284" y="200041"/>
                </a:moveTo>
                <a:lnTo>
                  <a:pt x="76603" y="146166"/>
                </a:lnTo>
                <a:lnTo>
                  <a:pt x="46649" y="82950"/>
                </a:lnTo>
                <a:lnTo>
                  <a:pt x="28669" y="3687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Freeform 68"/>
          <p:cNvSpPr/>
          <p:nvPr/>
        </p:nvSpPr>
        <p:spPr>
          <a:xfrm>
            <a:off x="3068966" y="3421498"/>
            <a:ext cx="208424" cy="336913"/>
          </a:xfrm>
          <a:custGeom>
            <a:avLst/>
            <a:gdLst/>
            <a:ahLst/>
            <a:cxnLst/>
            <a:rect l="0" t="0" r="0" b="0"/>
            <a:pathLst>
              <a:path w="208424" h="336913">
                <a:moveTo>
                  <a:pt x="208423" y="0"/>
                </a:moveTo>
                <a:lnTo>
                  <a:pt x="147551" y="50995"/>
                </a:lnTo>
                <a:lnTo>
                  <a:pt x="89191" y="108730"/>
                </a:lnTo>
                <a:lnTo>
                  <a:pt x="27363" y="164944"/>
                </a:lnTo>
                <a:lnTo>
                  <a:pt x="2828" y="186003"/>
                </a:lnTo>
                <a:lnTo>
                  <a:pt x="0" y="187173"/>
                </a:lnTo>
                <a:lnTo>
                  <a:pt x="455" y="184443"/>
                </a:lnTo>
                <a:lnTo>
                  <a:pt x="3097" y="179114"/>
                </a:lnTo>
                <a:lnTo>
                  <a:pt x="9538" y="175561"/>
                </a:lnTo>
                <a:lnTo>
                  <a:pt x="29173" y="171614"/>
                </a:lnTo>
                <a:lnTo>
                  <a:pt x="47258" y="176099"/>
                </a:lnTo>
                <a:lnTo>
                  <a:pt x="77933" y="198042"/>
                </a:lnTo>
                <a:lnTo>
                  <a:pt x="93851" y="223626"/>
                </a:lnTo>
                <a:lnTo>
                  <a:pt x="95891" y="246398"/>
                </a:lnTo>
                <a:lnTo>
                  <a:pt x="91729" y="270947"/>
                </a:lnTo>
                <a:lnTo>
                  <a:pt x="73112" y="312184"/>
                </a:lnTo>
                <a:lnTo>
                  <a:pt x="61025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Freeform 69"/>
          <p:cNvSpPr/>
          <p:nvPr/>
        </p:nvSpPr>
        <p:spPr>
          <a:xfrm>
            <a:off x="3165673" y="3742044"/>
            <a:ext cx="105103" cy="237466"/>
          </a:xfrm>
          <a:custGeom>
            <a:avLst/>
            <a:gdLst/>
            <a:ahLst/>
            <a:cxnLst/>
            <a:rect l="0" t="0" r="0" b="0"/>
            <a:pathLst>
              <a:path w="105103" h="237466">
                <a:moveTo>
                  <a:pt x="80131" y="100595"/>
                </a:moveTo>
                <a:lnTo>
                  <a:pt x="95773" y="82614"/>
                </a:lnTo>
                <a:lnTo>
                  <a:pt x="103851" y="65698"/>
                </a:lnTo>
                <a:lnTo>
                  <a:pt x="105102" y="46481"/>
                </a:lnTo>
                <a:lnTo>
                  <a:pt x="100588" y="27411"/>
                </a:lnTo>
                <a:lnTo>
                  <a:pt x="90783" y="11137"/>
                </a:lnTo>
                <a:lnTo>
                  <a:pt x="82553" y="5862"/>
                </a:lnTo>
                <a:lnTo>
                  <a:pt x="60931" y="0"/>
                </a:lnTo>
                <a:lnTo>
                  <a:pt x="50953" y="776"/>
                </a:lnTo>
                <a:lnTo>
                  <a:pt x="33628" y="7878"/>
                </a:lnTo>
                <a:lnTo>
                  <a:pt x="10720" y="30620"/>
                </a:lnTo>
                <a:lnTo>
                  <a:pt x="2488" y="52727"/>
                </a:lnTo>
                <a:lnTo>
                  <a:pt x="0" y="78151"/>
                </a:lnTo>
                <a:lnTo>
                  <a:pt x="2793" y="105048"/>
                </a:lnTo>
                <a:lnTo>
                  <a:pt x="8685" y="114092"/>
                </a:lnTo>
                <a:lnTo>
                  <a:pt x="17293" y="120122"/>
                </a:lnTo>
                <a:lnTo>
                  <a:pt x="27711" y="124141"/>
                </a:lnTo>
                <a:lnTo>
                  <a:pt x="48644" y="125488"/>
                </a:lnTo>
                <a:lnTo>
                  <a:pt x="59140" y="124209"/>
                </a:lnTo>
                <a:lnTo>
                  <a:pt x="64967" y="126866"/>
                </a:lnTo>
                <a:lnTo>
                  <a:pt x="67683" y="132147"/>
                </a:lnTo>
                <a:lnTo>
                  <a:pt x="67580" y="147374"/>
                </a:lnTo>
                <a:lnTo>
                  <a:pt x="63284" y="175676"/>
                </a:lnTo>
                <a:lnTo>
                  <a:pt x="71128" y="213562"/>
                </a:lnTo>
                <a:lnTo>
                  <a:pt x="80131" y="23746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Freeform 70"/>
          <p:cNvSpPr/>
          <p:nvPr/>
        </p:nvSpPr>
        <p:spPr>
          <a:xfrm>
            <a:off x="3256332" y="3832109"/>
            <a:ext cx="189515" cy="168457"/>
          </a:xfrm>
          <a:custGeom>
            <a:avLst/>
            <a:gdLst/>
            <a:ahLst/>
            <a:cxnLst/>
            <a:rect l="0" t="0" r="0" b="0"/>
            <a:pathLst>
              <a:path w="189515" h="168457">
                <a:moveTo>
                  <a:pt x="189514" y="0"/>
                </a:moveTo>
                <a:lnTo>
                  <a:pt x="128641" y="52540"/>
                </a:lnTo>
                <a:lnTo>
                  <a:pt x="76097" y="106200"/>
                </a:lnTo>
                <a:lnTo>
                  <a:pt x="50233" y="134022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3330032" y="3789996"/>
            <a:ext cx="94756" cy="210571"/>
          </a:xfrm>
          <a:custGeom>
            <a:avLst/>
            <a:gdLst/>
            <a:ahLst/>
            <a:cxnLst/>
            <a:rect l="0" t="0" r="0" b="0"/>
            <a:pathLst>
              <a:path w="94756" h="210571">
                <a:moveTo>
                  <a:pt x="94755" y="210570"/>
                </a:moveTo>
                <a:lnTo>
                  <a:pt x="75627" y="155525"/>
                </a:lnTo>
                <a:lnTo>
                  <a:pt x="54755" y="104117"/>
                </a:lnTo>
                <a:lnTo>
                  <a:pt x="28137" y="43347"/>
                </a:lnTo>
                <a:lnTo>
                  <a:pt x="15096" y="1440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Freeform 72"/>
          <p:cNvSpPr/>
          <p:nvPr/>
        </p:nvSpPr>
        <p:spPr>
          <a:xfrm>
            <a:off x="3621868" y="3262342"/>
            <a:ext cx="138372" cy="222328"/>
          </a:xfrm>
          <a:custGeom>
            <a:avLst/>
            <a:gdLst/>
            <a:ahLst/>
            <a:cxnLst/>
            <a:rect l="0" t="0" r="0" b="0"/>
            <a:pathLst>
              <a:path w="138372" h="222328">
                <a:moveTo>
                  <a:pt x="129306" y="85456"/>
                </a:moveTo>
                <a:lnTo>
                  <a:pt x="138371" y="26839"/>
                </a:lnTo>
                <a:lnTo>
                  <a:pt x="135349" y="17132"/>
                </a:lnTo>
                <a:lnTo>
                  <a:pt x="129826" y="9491"/>
                </a:lnTo>
                <a:lnTo>
                  <a:pt x="122634" y="3227"/>
                </a:lnTo>
                <a:lnTo>
                  <a:pt x="113159" y="221"/>
                </a:lnTo>
                <a:lnTo>
                  <a:pt x="90154" y="0"/>
                </a:lnTo>
                <a:lnTo>
                  <a:pt x="56483" y="12042"/>
                </a:lnTo>
                <a:lnTo>
                  <a:pt x="29869" y="36017"/>
                </a:lnTo>
                <a:lnTo>
                  <a:pt x="8320" y="75560"/>
                </a:lnTo>
                <a:lnTo>
                  <a:pt x="274" y="96266"/>
                </a:lnTo>
                <a:lnTo>
                  <a:pt x="0" y="106701"/>
                </a:lnTo>
                <a:lnTo>
                  <a:pt x="5935" y="127654"/>
                </a:lnTo>
                <a:lnTo>
                  <a:pt x="11964" y="133475"/>
                </a:lnTo>
                <a:lnTo>
                  <a:pt x="19492" y="136186"/>
                </a:lnTo>
                <a:lnTo>
                  <a:pt x="37216" y="136079"/>
                </a:lnTo>
                <a:lnTo>
                  <a:pt x="56791" y="132132"/>
                </a:lnTo>
                <a:lnTo>
                  <a:pt x="81953" y="117743"/>
                </a:lnTo>
                <a:lnTo>
                  <a:pt x="128035" y="75933"/>
                </a:lnTo>
                <a:lnTo>
                  <a:pt x="104257" y="109528"/>
                </a:lnTo>
                <a:lnTo>
                  <a:pt x="92768" y="140162"/>
                </a:lnTo>
                <a:lnTo>
                  <a:pt x="90013" y="177185"/>
                </a:lnTo>
                <a:lnTo>
                  <a:pt x="97720" y="22232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73"/>
          <p:cNvSpPr/>
          <p:nvPr/>
        </p:nvSpPr>
        <p:spPr>
          <a:xfrm>
            <a:off x="3759857" y="3413143"/>
            <a:ext cx="130356" cy="158112"/>
          </a:xfrm>
          <a:custGeom>
            <a:avLst/>
            <a:gdLst/>
            <a:ahLst/>
            <a:cxnLst/>
            <a:rect l="0" t="0" r="0" b="0"/>
            <a:pathLst>
              <a:path w="130356" h="158112">
                <a:moveTo>
                  <a:pt x="88241" y="0"/>
                </a:moveTo>
                <a:lnTo>
                  <a:pt x="64194" y="9575"/>
                </a:lnTo>
                <a:lnTo>
                  <a:pt x="28648" y="39404"/>
                </a:lnTo>
                <a:lnTo>
                  <a:pt x="13132" y="65488"/>
                </a:lnTo>
                <a:lnTo>
                  <a:pt x="1126" y="95444"/>
                </a:lnTo>
                <a:lnTo>
                  <a:pt x="0" y="116119"/>
                </a:lnTo>
                <a:lnTo>
                  <a:pt x="4569" y="135838"/>
                </a:lnTo>
                <a:lnTo>
                  <a:pt x="14399" y="152400"/>
                </a:lnTo>
                <a:lnTo>
                  <a:pt x="22635" y="156582"/>
                </a:lnTo>
                <a:lnTo>
                  <a:pt x="44265" y="158111"/>
                </a:lnTo>
                <a:lnTo>
                  <a:pt x="77161" y="146804"/>
                </a:lnTo>
                <a:lnTo>
                  <a:pt x="130355" y="1052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Freeform 74"/>
          <p:cNvSpPr/>
          <p:nvPr/>
        </p:nvSpPr>
        <p:spPr>
          <a:xfrm>
            <a:off x="3869161" y="3444726"/>
            <a:ext cx="178986" cy="210570"/>
          </a:xfrm>
          <a:custGeom>
            <a:avLst/>
            <a:gdLst/>
            <a:ahLst/>
            <a:cxnLst/>
            <a:rect l="0" t="0" r="0" b="0"/>
            <a:pathLst>
              <a:path w="178986" h="210570">
                <a:moveTo>
                  <a:pt x="178985" y="0"/>
                </a:moveTo>
                <a:lnTo>
                  <a:pt x="123897" y="60676"/>
                </a:lnTo>
                <a:lnTo>
                  <a:pt x="77610" y="120533"/>
                </a:lnTo>
                <a:lnTo>
                  <a:pt x="28099" y="181383"/>
                </a:lnTo>
                <a:lnTo>
                  <a:pt x="0" y="2105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Freeform 75"/>
          <p:cNvSpPr/>
          <p:nvPr/>
        </p:nvSpPr>
        <p:spPr>
          <a:xfrm>
            <a:off x="3953385" y="3434198"/>
            <a:ext cx="84228" cy="126343"/>
          </a:xfrm>
          <a:custGeom>
            <a:avLst/>
            <a:gdLst/>
            <a:ahLst/>
            <a:cxnLst/>
            <a:rect l="0" t="0" r="0" b="0"/>
            <a:pathLst>
              <a:path w="84228" h="126343">
                <a:moveTo>
                  <a:pt x="84227" y="126342"/>
                </a:moveTo>
                <a:lnTo>
                  <a:pt x="48310" y="66401"/>
                </a:lnTo>
                <a:lnTo>
                  <a:pt x="6191" y="882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3945826" y="3668589"/>
            <a:ext cx="118967" cy="133140"/>
          </a:xfrm>
          <a:custGeom>
            <a:avLst/>
            <a:gdLst/>
            <a:ahLst/>
            <a:cxnLst/>
            <a:rect l="0" t="0" r="0" b="0"/>
            <a:pathLst>
              <a:path w="118967" h="133140">
                <a:moveTo>
                  <a:pt x="112843" y="39350"/>
                </a:moveTo>
                <a:lnTo>
                  <a:pt x="107254" y="22582"/>
                </a:lnTo>
                <a:lnTo>
                  <a:pt x="95151" y="11230"/>
                </a:lnTo>
                <a:lnTo>
                  <a:pt x="76904" y="3455"/>
                </a:lnTo>
                <a:lnTo>
                  <a:pt x="53196" y="0"/>
                </a:lnTo>
                <a:lnTo>
                  <a:pt x="33301" y="4703"/>
                </a:lnTo>
                <a:lnTo>
                  <a:pt x="24720" y="9233"/>
                </a:lnTo>
                <a:lnTo>
                  <a:pt x="12066" y="23625"/>
                </a:lnTo>
                <a:lnTo>
                  <a:pt x="3712" y="42889"/>
                </a:lnTo>
                <a:lnTo>
                  <a:pt x="0" y="67049"/>
                </a:lnTo>
                <a:lnTo>
                  <a:pt x="4589" y="87145"/>
                </a:lnTo>
                <a:lnTo>
                  <a:pt x="26598" y="124700"/>
                </a:lnTo>
                <a:lnTo>
                  <a:pt x="35460" y="130175"/>
                </a:lnTo>
                <a:lnTo>
                  <a:pt x="57783" y="133139"/>
                </a:lnTo>
                <a:lnTo>
                  <a:pt x="77064" y="127437"/>
                </a:lnTo>
                <a:lnTo>
                  <a:pt x="93431" y="115934"/>
                </a:lnTo>
                <a:lnTo>
                  <a:pt x="108505" y="99124"/>
                </a:lnTo>
                <a:lnTo>
                  <a:pt x="116764" y="76834"/>
                </a:lnTo>
                <a:lnTo>
                  <a:pt x="118966" y="64339"/>
                </a:lnTo>
                <a:lnTo>
                  <a:pt x="115174" y="44217"/>
                </a:lnTo>
                <a:lnTo>
                  <a:pt x="102314" y="776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4040073" y="3792168"/>
            <a:ext cx="137659" cy="200043"/>
          </a:xfrm>
          <a:custGeom>
            <a:avLst/>
            <a:gdLst/>
            <a:ahLst/>
            <a:cxnLst/>
            <a:rect l="0" t="0" r="0" b="0"/>
            <a:pathLst>
              <a:path w="137659" h="200043">
                <a:moveTo>
                  <a:pt x="39655" y="0"/>
                </a:moveTo>
                <a:lnTo>
                  <a:pt x="14461" y="53875"/>
                </a:lnTo>
                <a:lnTo>
                  <a:pt x="5841" y="74248"/>
                </a:lnTo>
                <a:lnTo>
                  <a:pt x="3075" y="76405"/>
                </a:lnTo>
                <a:lnTo>
                  <a:pt x="1230" y="73163"/>
                </a:lnTo>
                <a:lnTo>
                  <a:pt x="0" y="66323"/>
                </a:lnTo>
                <a:lnTo>
                  <a:pt x="1521" y="59423"/>
                </a:lnTo>
                <a:lnTo>
                  <a:pt x="14838" y="38534"/>
                </a:lnTo>
                <a:lnTo>
                  <a:pt x="27065" y="24535"/>
                </a:lnTo>
                <a:lnTo>
                  <a:pt x="35941" y="21036"/>
                </a:lnTo>
                <a:lnTo>
                  <a:pt x="58281" y="20268"/>
                </a:lnTo>
                <a:lnTo>
                  <a:pt x="66110" y="25211"/>
                </a:lnTo>
                <a:lnTo>
                  <a:pt x="71330" y="33184"/>
                </a:lnTo>
                <a:lnTo>
                  <a:pt x="74809" y="43180"/>
                </a:lnTo>
                <a:lnTo>
                  <a:pt x="72437" y="63645"/>
                </a:lnTo>
                <a:lnTo>
                  <a:pt x="68528" y="74016"/>
                </a:lnTo>
                <a:lnTo>
                  <a:pt x="68263" y="78590"/>
                </a:lnTo>
                <a:lnTo>
                  <a:pt x="70425" y="79299"/>
                </a:lnTo>
                <a:lnTo>
                  <a:pt x="96296" y="69217"/>
                </a:lnTo>
                <a:lnTo>
                  <a:pt x="104321" y="69542"/>
                </a:lnTo>
                <a:lnTo>
                  <a:pt x="119478" y="76141"/>
                </a:lnTo>
                <a:lnTo>
                  <a:pt x="130894" y="89993"/>
                </a:lnTo>
                <a:lnTo>
                  <a:pt x="135575" y="98600"/>
                </a:lnTo>
                <a:lnTo>
                  <a:pt x="137658" y="117522"/>
                </a:lnTo>
                <a:lnTo>
                  <a:pt x="129463" y="158266"/>
                </a:lnTo>
                <a:lnTo>
                  <a:pt x="102826" y="2000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171477" y="3949896"/>
            <a:ext cx="108288" cy="189712"/>
          </a:xfrm>
          <a:custGeom>
            <a:avLst/>
            <a:gdLst/>
            <a:ahLst/>
            <a:cxnLst/>
            <a:rect l="0" t="0" r="0" b="0"/>
            <a:pathLst>
              <a:path w="108288" h="189712">
                <a:moveTo>
                  <a:pt x="108287" y="84426"/>
                </a:moveTo>
                <a:lnTo>
                  <a:pt x="105167" y="41734"/>
                </a:lnTo>
                <a:lnTo>
                  <a:pt x="102698" y="31398"/>
                </a:lnTo>
                <a:lnTo>
                  <a:pt x="90595" y="13675"/>
                </a:lnTo>
                <a:lnTo>
                  <a:pt x="82454" y="5673"/>
                </a:lnTo>
                <a:lnTo>
                  <a:pt x="73518" y="1508"/>
                </a:lnTo>
                <a:lnTo>
                  <a:pt x="54229" y="0"/>
                </a:lnTo>
                <a:lnTo>
                  <a:pt x="37078" y="6349"/>
                </a:lnTo>
                <a:lnTo>
                  <a:pt x="29229" y="11318"/>
                </a:lnTo>
                <a:lnTo>
                  <a:pt x="17388" y="26197"/>
                </a:lnTo>
                <a:lnTo>
                  <a:pt x="254" y="69934"/>
                </a:lnTo>
                <a:lnTo>
                  <a:pt x="0" y="80614"/>
                </a:lnTo>
                <a:lnTo>
                  <a:pt x="5957" y="98720"/>
                </a:lnTo>
                <a:lnTo>
                  <a:pt x="13161" y="104484"/>
                </a:lnTo>
                <a:lnTo>
                  <a:pt x="33643" y="110888"/>
                </a:lnTo>
                <a:lnTo>
                  <a:pt x="43316" y="110256"/>
                </a:lnTo>
                <a:lnTo>
                  <a:pt x="88611" y="91842"/>
                </a:lnTo>
                <a:lnTo>
                  <a:pt x="91660" y="91710"/>
                </a:lnTo>
                <a:lnTo>
                  <a:pt x="90183" y="93961"/>
                </a:lnTo>
                <a:lnTo>
                  <a:pt x="85689" y="97802"/>
                </a:lnTo>
                <a:lnTo>
                  <a:pt x="80696" y="114547"/>
                </a:lnTo>
                <a:lnTo>
                  <a:pt x="79646" y="136418"/>
                </a:lnTo>
                <a:lnTo>
                  <a:pt x="85633" y="166121"/>
                </a:lnTo>
                <a:lnTo>
                  <a:pt x="97758" y="1897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4300825" y="3950093"/>
            <a:ext cx="178985" cy="221099"/>
          </a:xfrm>
          <a:custGeom>
            <a:avLst/>
            <a:gdLst/>
            <a:ahLst/>
            <a:cxnLst/>
            <a:rect l="0" t="0" r="0" b="0"/>
            <a:pathLst>
              <a:path w="178985" h="221099">
                <a:moveTo>
                  <a:pt x="178984" y="0"/>
                </a:moveTo>
                <a:lnTo>
                  <a:pt x="134663" y="55045"/>
                </a:lnTo>
                <a:lnTo>
                  <a:pt x="94321" y="106453"/>
                </a:lnTo>
                <a:lnTo>
                  <a:pt x="43227" y="166053"/>
                </a:lnTo>
                <a:lnTo>
                  <a:pt x="0" y="2210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4332411" y="3981680"/>
            <a:ext cx="136871" cy="168457"/>
          </a:xfrm>
          <a:custGeom>
            <a:avLst/>
            <a:gdLst/>
            <a:ahLst/>
            <a:cxnLst/>
            <a:rect l="0" t="0" r="0" b="0"/>
            <a:pathLst>
              <a:path w="136871" h="168457">
                <a:moveTo>
                  <a:pt x="136870" y="168456"/>
                </a:moveTo>
                <a:lnTo>
                  <a:pt x="78307" y="113369"/>
                </a:lnTo>
                <a:lnTo>
                  <a:pt x="45378" y="62849"/>
                </a:lnTo>
                <a:lnTo>
                  <a:pt x="29433" y="3460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4395581" y="4255420"/>
            <a:ext cx="73697" cy="73698"/>
          </a:xfrm>
          <a:custGeom>
            <a:avLst/>
            <a:gdLst/>
            <a:ahLst/>
            <a:cxnLst/>
            <a:rect l="0" t="0" r="0" b="0"/>
            <a:pathLst>
              <a:path w="73697" h="73698">
                <a:moveTo>
                  <a:pt x="73696" y="0"/>
                </a:moveTo>
                <a:lnTo>
                  <a:pt x="35324" y="29307"/>
                </a:lnTo>
                <a:lnTo>
                  <a:pt x="0" y="736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Freeform 82"/>
          <p:cNvSpPr/>
          <p:nvPr/>
        </p:nvSpPr>
        <p:spPr>
          <a:xfrm>
            <a:off x="4532450" y="4202776"/>
            <a:ext cx="1" cy="10529"/>
          </a:xfrm>
          <a:custGeom>
            <a:avLst/>
            <a:gdLst/>
            <a:ahLst/>
            <a:cxnLst/>
            <a:rect l="0" t="0" r="0" b="0"/>
            <a:pathLst>
              <a:path w="1" h="10529">
                <a:moveTo>
                  <a:pt x="0" y="0"/>
                </a:moveTo>
                <a:lnTo>
                  <a:pt x="0" y="1052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Freeform 83"/>
          <p:cNvSpPr/>
          <p:nvPr/>
        </p:nvSpPr>
        <p:spPr>
          <a:xfrm>
            <a:off x="4482114" y="4296421"/>
            <a:ext cx="107106" cy="232743"/>
          </a:xfrm>
          <a:custGeom>
            <a:avLst/>
            <a:gdLst/>
            <a:ahLst/>
            <a:cxnLst/>
            <a:rect l="0" t="0" r="0" b="0"/>
            <a:pathLst>
              <a:path w="107106" h="232743">
                <a:moveTo>
                  <a:pt x="92451" y="116927"/>
                </a:moveTo>
                <a:lnTo>
                  <a:pt x="107105" y="67375"/>
                </a:lnTo>
                <a:lnTo>
                  <a:pt x="106021" y="28025"/>
                </a:lnTo>
                <a:lnTo>
                  <a:pt x="101498" y="17885"/>
                </a:lnTo>
                <a:lnTo>
                  <a:pt x="87113" y="3498"/>
                </a:lnTo>
                <a:lnTo>
                  <a:pt x="78364" y="363"/>
                </a:lnTo>
                <a:lnTo>
                  <a:pt x="59284" y="0"/>
                </a:lnTo>
                <a:lnTo>
                  <a:pt x="42226" y="9977"/>
                </a:lnTo>
                <a:lnTo>
                  <a:pt x="28015" y="26110"/>
                </a:lnTo>
                <a:lnTo>
                  <a:pt x="9360" y="68182"/>
                </a:lnTo>
                <a:lnTo>
                  <a:pt x="0" y="121207"/>
                </a:lnTo>
                <a:lnTo>
                  <a:pt x="3967" y="157190"/>
                </a:lnTo>
                <a:lnTo>
                  <a:pt x="15690" y="176157"/>
                </a:lnTo>
                <a:lnTo>
                  <a:pt x="65811" y="218747"/>
                </a:lnTo>
                <a:lnTo>
                  <a:pt x="81922" y="2327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5" name="Straight Connector 84"/>
          <p:cNvCxnSpPr/>
          <p:nvPr/>
        </p:nvCxnSpPr>
        <p:spPr>
          <a:xfrm>
            <a:off x="4443476" y="2613025"/>
            <a:ext cx="0" cy="122237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5178678" y="2472690"/>
            <a:ext cx="0" cy="1502410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V="1">
            <a:off x="4580382" y="2463800"/>
            <a:ext cx="575818" cy="7809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4580382" y="3244722"/>
            <a:ext cx="613918" cy="71767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5176520" y="2445131"/>
            <a:ext cx="131597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>
            <a:off x="5189220" y="3968877"/>
            <a:ext cx="126339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6" name="Group 95"/>
          <p:cNvGrpSpPr/>
          <p:nvPr/>
        </p:nvGrpSpPr>
        <p:grpSpPr>
          <a:xfrm>
            <a:off x="5291049" y="2150910"/>
            <a:ext cx="1021631" cy="469712"/>
            <a:chOff x="5291049" y="2150910"/>
            <a:chExt cx="1021631" cy="469712"/>
          </a:xfrm>
        </p:grpSpPr>
        <p:sp>
          <p:nvSpPr>
            <p:cNvPr id="91" name="Freeform 90"/>
            <p:cNvSpPr/>
            <p:nvPr/>
          </p:nvSpPr>
          <p:spPr>
            <a:xfrm>
              <a:off x="5291049" y="2160890"/>
              <a:ext cx="233043" cy="220622"/>
            </a:xfrm>
            <a:custGeom>
              <a:avLst/>
              <a:gdLst/>
              <a:ahLst/>
              <a:cxnLst/>
              <a:rect l="0" t="0" r="0" b="0"/>
              <a:pathLst>
                <a:path w="233043" h="220622">
                  <a:moveTo>
                    <a:pt x="124415" y="27195"/>
                  </a:moveTo>
                  <a:lnTo>
                    <a:pt x="113237" y="10427"/>
                  </a:lnTo>
                  <a:lnTo>
                    <a:pt x="105265" y="5488"/>
                  </a:lnTo>
                  <a:lnTo>
                    <a:pt x="83928" y="0"/>
                  </a:lnTo>
                  <a:lnTo>
                    <a:pt x="61967" y="3800"/>
                  </a:lnTo>
                  <a:lnTo>
                    <a:pt x="32992" y="19093"/>
                  </a:lnTo>
                  <a:lnTo>
                    <a:pt x="18271" y="32953"/>
                  </a:lnTo>
                  <a:lnTo>
                    <a:pt x="7830" y="50811"/>
                  </a:lnTo>
                  <a:lnTo>
                    <a:pt x="0" y="99277"/>
                  </a:lnTo>
                  <a:lnTo>
                    <a:pt x="983" y="138889"/>
                  </a:lnTo>
                  <a:lnTo>
                    <a:pt x="15053" y="172203"/>
                  </a:lnTo>
                  <a:lnTo>
                    <a:pt x="27456" y="189519"/>
                  </a:lnTo>
                  <a:lnTo>
                    <a:pt x="43888" y="201894"/>
                  </a:lnTo>
                  <a:lnTo>
                    <a:pt x="83032" y="219371"/>
                  </a:lnTo>
                  <a:lnTo>
                    <a:pt x="103683" y="220621"/>
                  </a:lnTo>
                  <a:lnTo>
                    <a:pt x="145536" y="211891"/>
                  </a:lnTo>
                  <a:lnTo>
                    <a:pt x="171488" y="196693"/>
                  </a:lnTo>
                  <a:lnTo>
                    <a:pt x="215482" y="156829"/>
                  </a:lnTo>
                  <a:lnTo>
                    <a:pt x="231077" y="124747"/>
                  </a:lnTo>
                  <a:lnTo>
                    <a:pt x="233042" y="99017"/>
                  </a:lnTo>
                  <a:lnTo>
                    <a:pt x="228846" y="73154"/>
                  </a:lnTo>
                  <a:lnTo>
                    <a:pt x="219182" y="49961"/>
                  </a:lnTo>
                  <a:lnTo>
                    <a:pt x="194999" y="22762"/>
                  </a:lnTo>
                  <a:lnTo>
                    <a:pt x="172553" y="13526"/>
                  </a:lnTo>
                  <a:lnTo>
                    <a:pt x="146980" y="10591"/>
                  </a:lnTo>
                  <a:lnTo>
                    <a:pt x="92830" y="166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52395" y="2226105"/>
              <a:ext cx="143413" cy="394517"/>
            </a:xfrm>
            <a:custGeom>
              <a:avLst/>
              <a:gdLst/>
              <a:ahLst/>
              <a:cxnLst/>
              <a:rect l="0" t="0" r="0" b="0"/>
              <a:pathLst>
                <a:path w="143413" h="394517">
                  <a:moveTo>
                    <a:pt x="10470" y="77793"/>
                  </a:moveTo>
                  <a:lnTo>
                    <a:pt x="10470" y="136410"/>
                  </a:lnTo>
                  <a:lnTo>
                    <a:pt x="10470" y="190583"/>
                  </a:lnTo>
                  <a:lnTo>
                    <a:pt x="10470" y="249464"/>
                  </a:lnTo>
                  <a:lnTo>
                    <a:pt x="10470" y="311485"/>
                  </a:lnTo>
                  <a:lnTo>
                    <a:pt x="11640" y="367626"/>
                  </a:lnTo>
                  <a:lnTo>
                    <a:pt x="16536" y="394516"/>
                  </a:lnTo>
                  <a:lnTo>
                    <a:pt x="12788" y="376488"/>
                  </a:lnTo>
                  <a:lnTo>
                    <a:pt x="10928" y="325354"/>
                  </a:lnTo>
                  <a:lnTo>
                    <a:pt x="4971" y="270453"/>
                  </a:lnTo>
                  <a:lnTo>
                    <a:pt x="935" y="209002"/>
                  </a:lnTo>
                  <a:lnTo>
                    <a:pt x="236" y="159044"/>
                  </a:lnTo>
                  <a:lnTo>
                    <a:pt x="0" y="99648"/>
                  </a:lnTo>
                  <a:lnTo>
                    <a:pt x="2307" y="72299"/>
                  </a:lnTo>
                  <a:lnTo>
                    <a:pt x="29253" y="15285"/>
                  </a:lnTo>
                  <a:lnTo>
                    <a:pt x="38200" y="8045"/>
                  </a:lnTo>
                  <a:lnTo>
                    <a:pt x="60619" y="0"/>
                  </a:lnTo>
                  <a:lnTo>
                    <a:pt x="83061" y="2664"/>
                  </a:lnTo>
                  <a:lnTo>
                    <a:pt x="93958" y="6650"/>
                  </a:lnTo>
                  <a:lnTo>
                    <a:pt x="109187" y="20437"/>
                  </a:lnTo>
                  <a:lnTo>
                    <a:pt x="138502" y="61964"/>
                  </a:lnTo>
                  <a:lnTo>
                    <a:pt x="143412" y="85186"/>
                  </a:lnTo>
                  <a:lnTo>
                    <a:pt x="140586" y="124567"/>
                  </a:lnTo>
                  <a:lnTo>
                    <a:pt x="132250" y="145764"/>
                  </a:lnTo>
                  <a:lnTo>
                    <a:pt x="126751" y="154693"/>
                  </a:lnTo>
                  <a:lnTo>
                    <a:pt x="111284" y="167733"/>
                  </a:lnTo>
                  <a:lnTo>
                    <a:pt x="91541" y="176258"/>
                  </a:lnTo>
                  <a:lnTo>
                    <a:pt x="46978" y="181731"/>
                  </a:lnTo>
                  <a:lnTo>
                    <a:pt x="20999" y="18307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699732" y="2203607"/>
              <a:ext cx="168456" cy="181407"/>
            </a:xfrm>
            <a:custGeom>
              <a:avLst/>
              <a:gdLst/>
              <a:ahLst/>
              <a:cxnLst/>
              <a:rect l="0" t="0" r="0" b="0"/>
              <a:pathLst>
                <a:path w="168456" h="181407">
                  <a:moveTo>
                    <a:pt x="0" y="89763"/>
                  </a:moveTo>
                  <a:lnTo>
                    <a:pt x="58617" y="98828"/>
                  </a:lnTo>
                  <a:lnTo>
                    <a:pt x="98996" y="99857"/>
                  </a:lnTo>
                  <a:lnTo>
                    <a:pt x="120427" y="93859"/>
                  </a:lnTo>
                  <a:lnTo>
                    <a:pt x="153249" y="70945"/>
                  </a:lnTo>
                  <a:lnTo>
                    <a:pt x="161697" y="51373"/>
                  </a:lnTo>
                  <a:lnTo>
                    <a:pt x="163950" y="39603"/>
                  </a:lnTo>
                  <a:lnTo>
                    <a:pt x="161942" y="29417"/>
                  </a:lnTo>
                  <a:lnTo>
                    <a:pt x="150353" y="11860"/>
                  </a:lnTo>
                  <a:lnTo>
                    <a:pt x="130384" y="2497"/>
                  </a:lnTo>
                  <a:lnTo>
                    <a:pt x="118508" y="0"/>
                  </a:lnTo>
                  <a:lnTo>
                    <a:pt x="95954" y="3465"/>
                  </a:lnTo>
                  <a:lnTo>
                    <a:pt x="75401" y="13973"/>
                  </a:lnTo>
                  <a:lnTo>
                    <a:pt x="58468" y="30342"/>
                  </a:lnTo>
                  <a:lnTo>
                    <a:pt x="41371" y="59288"/>
                  </a:lnTo>
                  <a:lnTo>
                    <a:pt x="34485" y="95681"/>
                  </a:lnTo>
                  <a:lnTo>
                    <a:pt x="38034" y="130511"/>
                  </a:lnTo>
                  <a:lnTo>
                    <a:pt x="46540" y="149207"/>
                  </a:lnTo>
                  <a:lnTo>
                    <a:pt x="52083" y="157468"/>
                  </a:lnTo>
                  <a:lnTo>
                    <a:pt x="67602" y="169767"/>
                  </a:lnTo>
                  <a:lnTo>
                    <a:pt x="87367" y="177962"/>
                  </a:lnTo>
                  <a:lnTo>
                    <a:pt x="123633" y="181406"/>
                  </a:lnTo>
                  <a:lnTo>
                    <a:pt x="168455" y="1739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931361" y="2200494"/>
              <a:ext cx="168455" cy="187634"/>
            </a:xfrm>
            <a:custGeom>
              <a:avLst/>
              <a:gdLst/>
              <a:ahLst/>
              <a:cxnLst/>
              <a:rect l="0" t="0" r="0" b="0"/>
              <a:pathLst>
                <a:path w="168455" h="187634">
                  <a:moveTo>
                    <a:pt x="0" y="29705"/>
                  </a:moveTo>
                  <a:lnTo>
                    <a:pt x="3119" y="72397"/>
                  </a:lnTo>
                  <a:lnTo>
                    <a:pt x="9065" y="125226"/>
                  </a:lnTo>
                  <a:lnTo>
                    <a:pt x="15684" y="163683"/>
                  </a:lnTo>
                  <a:lnTo>
                    <a:pt x="17475" y="166987"/>
                  </a:lnTo>
                  <a:lnTo>
                    <a:pt x="18668" y="164510"/>
                  </a:lnTo>
                  <a:lnTo>
                    <a:pt x="20847" y="101374"/>
                  </a:lnTo>
                  <a:lnTo>
                    <a:pt x="21015" y="46851"/>
                  </a:lnTo>
                  <a:lnTo>
                    <a:pt x="32223" y="10609"/>
                  </a:lnTo>
                  <a:lnTo>
                    <a:pt x="39029" y="4106"/>
                  </a:lnTo>
                  <a:lnTo>
                    <a:pt x="47076" y="941"/>
                  </a:lnTo>
                  <a:lnTo>
                    <a:pt x="55950" y="0"/>
                  </a:lnTo>
                  <a:lnTo>
                    <a:pt x="75169" y="5194"/>
                  </a:lnTo>
                  <a:lnTo>
                    <a:pt x="102600" y="21273"/>
                  </a:lnTo>
                  <a:lnTo>
                    <a:pt x="116959" y="35316"/>
                  </a:lnTo>
                  <a:lnTo>
                    <a:pt x="150608" y="94538"/>
                  </a:lnTo>
                  <a:lnTo>
                    <a:pt x="162646" y="133013"/>
                  </a:lnTo>
                  <a:lnTo>
                    <a:pt x="168454" y="1876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10350" y="2150910"/>
              <a:ext cx="202330" cy="228001"/>
            </a:xfrm>
            <a:custGeom>
              <a:avLst/>
              <a:gdLst/>
              <a:ahLst/>
              <a:cxnLst/>
              <a:rect l="0" t="0" r="0" b="0"/>
              <a:pathLst>
                <a:path w="202330" h="228001">
                  <a:moveTo>
                    <a:pt x="178982" y="5589"/>
                  </a:moveTo>
                  <a:lnTo>
                    <a:pt x="162215" y="0"/>
                  </a:lnTo>
                  <a:lnTo>
                    <a:pt x="144624" y="376"/>
                  </a:lnTo>
                  <a:lnTo>
                    <a:pt x="126278" y="5612"/>
                  </a:lnTo>
                  <a:lnTo>
                    <a:pt x="88191" y="34593"/>
                  </a:lnTo>
                  <a:lnTo>
                    <a:pt x="80139" y="54354"/>
                  </a:lnTo>
                  <a:lnTo>
                    <a:pt x="77993" y="66175"/>
                  </a:lnTo>
                  <a:lnTo>
                    <a:pt x="81846" y="85549"/>
                  </a:lnTo>
                  <a:lnTo>
                    <a:pt x="86150" y="93991"/>
                  </a:lnTo>
                  <a:lnTo>
                    <a:pt x="100289" y="106490"/>
                  </a:lnTo>
                  <a:lnTo>
                    <a:pt x="119441" y="114775"/>
                  </a:lnTo>
                  <a:lnTo>
                    <a:pt x="177842" y="126119"/>
                  </a:lnTo>
                  <a:lnTo>
                    <a:pt x="186411" y="131566"/>
                  </a:lnTo>
                  <a:lnTo>
                    <a:pt x="199051" y="146977"/>
                  </a:lnTo>
                  <a:lnTo>
                    <a:pt x="202329" y="168644"/>
                  </a:lnTo>
                  <a:lnTo>
                    <a:pt x="201566" y="180973"/>
                  </a:lnTo>
                  <a:lnTo>
                    <a:pt x="191359" y="200911"/>
                  </a:lnTo>
                  <a:lnTo>
                    <a:pt x="183724" y="209504"/>
                  </a:lnTo>
                  <a:lnTo>
                    <a:pt x="150622" y="227186"/>
                  </a:lnTo>
                  <a:lnTo>
                    <a:pt x="90280" y="228000"/>
                  </a:lnTo>
                  <a:lnTo>
                    <a:pt x="35207" y="226947"/>
                  </a:lnTo>
                  <a:lnTo>
                    <a:pt x="0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5311189" y="3682760"/>
            <a:ext cx="155075" cy="233591"/>
          </a:xfrm>
          <a:custGeom>
            <a:avLst/>
            <a:gdLst/>
            <a:ahLst/>
            <a:cxnLst/>
            <a:rect l="0" t="0" r="0" b="0"/>
            <a:pathLst>
              <a:path w="155075" h="233591">
                <a:moveTo>
                  <a:pt x="112960" y="86049"/>
                </a:moveTo>
                <a:lnTo>
                  <a:pt x="118549" y="69281"/>
                </a:lnTo>
                <a:lnTo>
                  <a:pt x="118173" y="51690"/>
                </a:lnTo>
                <a:lnTo>
                  <a:pt x="112937" y="33343"/>
                </a:lnTo>
                <a:lnTo>
                  <a:pt x="102811" y="17390"/>
                </a:lnTo>
                <a:lnTo>
                  <a:pt x="87392" y="5621"/>
                </a:lnTo>
                <a:lnTo>
                  <a:pt x="78367" y="845"/>
                </a:lnTo>
                <a:lnTo>
                  <a:pt x="68841" y="0"/>
                </a:lnTo>
                <a:lnTo>
                  <a:pt x="48897" y="5301"/>
                </a:lnTo>
                <a:lnTo>
                  <a:pt x="31455" y="18575"/>
                </a:lnTo>
                <a:lnTo>
                  <a:pt x="17073" y="36173"/>
                </a:lnTo>
                <a:lnTo>
                  <a:pt x="6782" y="55693"/>
                </a:lnTo>
                <a:lnTo>
                  <a:pt x="0" y="97592"/>
                </a:lnTo>
                <a:lnTo>
                  <a:pt x="6115" y="147341"/>
                </a:lnTo>
                <a:lnTo>
                  <a:pt x="21707" y="190963"/>
                </a:lnTo>
                <a:lnTo>
                  <a:pt x="34968" y="211056"/>
                </a:lnTo>
                <a:lnTo>
                  <a:pt x="52560" y="227786"/>
                </a:lnTo>
                <a:lnTo>
                  <a:pt x="62165" y="232013"/>
                </a:lnTo>
                <a:lnTo>
                  <a:pt x="82195" y="233590"/>
                </a:lnTo>
                <a:lnTo>
                  <a:pt x="99677" y="227272"/>
                </a:lnTo>
                <a:lnTo>
                  <a:pt x="155074" y="18080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5539961" y="3579294"/>
            <a:ext cx="1" cy="336912"/>
          </a:xfrm>
          <a:custGeom>
            <a:avLst/>
            <a:gdLst/>
            <a:ahLst/>
            <a:cxnLst/>
            <a:rect l="0" t="0" r="0" b="0"/>
            <a:pathLst>
              <a:path w="1" h="336912">
                <a:moveTo>
                  <a:pt x="0" y="0"/>
                </a:moveTo>
                <a:lnTo>
                  <a:pt x="0" y="48931"/>
                </a:lnTo>
                <a:lnTo>
                  <a:pt x="0" y="96776"/>
                </a:lnTo>
                <a:lnTo>
                  <a:pt x="0" y="147997"/>
                </a:lnTo>
                <a:lnTo>
                  <a:pt x="0" y="200218"/>
                </a:lnTo>
                <a:lnTo>
                  <a:pt x="0" y="249616"/>
                </a:lnTo>
                <a:lnTo>
                  <a:pt x="0" y="308229"/>
                </a:lnTo>
                <a:lnTo>
                  <a:pt x="0" y="3369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5605813" y="3747748"/>
            <a:ext cx="148628" cy="188093"/>
          </a:xfrm>
          <a:custGeom>
            <a:avLst/>
            <a:gdLst/>
            <a:ahLst/>
            <a:cxnLst/>
            <a:rect l="0" t="0" r="0" b="0"/>
            <a:pathLst>
              <a:path w="148628" h="188093">
                <a:moveTo>
                  <a:pt x="71018" y="0"/>
                </a:moveTo>
                <a:lnTo>
                  <a:pt x="46971" y="9576"/>
                </a:lnTo>
                <a:lnTo>
                  <a:pt x="32645" y="20244"/>
                </a:lnTo>
                <a:lnTo>
                  <a:pt x="17014" y="44993"/>
                </a:lnTo>
                <a:lnTo>
                  <a:pt x="2422" y="85967"/>
                </a:lnTo>
                <a:lnTo>
                  <a:pt x="0" y="123218"/>
                </a:lnTo>
                <a:lnTo>
                  <a:pt x="7342" y="157003"/>
                </a:lnTo>
                <a:lnTo>
                  <a:pt x="17761" y="178574"/>
                </a:lnTo>
                <a:lnTo>
                  <a:pt x="27324" y="184560"/>
                </a:lnTo>
                <a:lnTo>
                  <a:pt x="53548" y="188092"/>
                </a:lnTo>
                <a:lnTo>
                  <a:pt x="78461" y="182643"/>
                </a:lnTo>
                <a:lnTo>
                  <a:pt x="100062" y="171252"/>
                </a:lnTo>
                <a:lnTo>
                  <a:pt x="117461" y="154492"/>
                </a:lnTo>
                <a:lnTo>
                  <a:pt x="139289" y="115135"/>
                </a:lnTo>
                <a:lnTo>
                  <a:pt x="147374" y="94455"/>
                </a:lnTo>
                <a:lnTo>
                  <a:pt x="148627" y="73566"/>
                </a:lnTo>
                <a:lnTo>
                  <a:pt x="144115" y="52583"/>
                </a:lnTo>
                <a:lnTo>
                  <a:pt x="134311" y="31559"/>
                </a:lnTo>
                <a:lnTo>
                  <a:pt x="119035" y="16756"/>
                </a:lnTo>
                <a:lnTo>
                  <a:pt x="110048" y="11171"/>
                </a:lnTo>
                <a:lnTo>
                  <a:pt x="90704" y="8085"/>
                </a:lnTo>
                <a:lnTo>
                  <a:pt x="73918" y="10612"/>
                </a:lnTo>
                <a:lnTo>
                  <a:pt x="69442" y="12924"/>
                </a:lnTo>
                <a:lnTo>
                  <a:pt x="60489" y="2105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Freeform 99"/>
          <p:cNvSpPr/>
          <p:nvPr/>
        </p:nvSpPr>
        <p:spPr>
          <a:xfrm>
            <a:off x="5782117" y="3708562"/>
            <a:ext cx="168963" cy="205841"/>
          </a:xfrm>
          <a:custGeom>
            <a:avLst/>
            <a:gdLst/>
            <a:ahLst/>
            <a:cxnLst/>
            <a:rect l="0" t="0" r="0" b="0"/>
            <a:pathLst>
              <a:path w="168963" h="205841">
                <a:moveTo>
                  <a:pt x="147400" y="18130"/>
                </a:moveTo>
                <a:lnTo>
                  <a:pt x="136221" y="6952"/>
                </a:lnTo>
                <a:lnTo>
                  <a:pt x="118255" y="1464"/>
                </a:lnTo>
                <a:lnTo>
                  <a:pt x="106913" y="0"/>
                </a:lnTo>
                <a:lnTo>
                  <a:pt x="84952" y="4613"/>
                </a:lnTo>
                <a:lnTo>
                  <a:pt x="64662" y="15632"/>
                </a:lnTo>
                <a:lnTo>
                  <a:pt x="47846" y="32227"/>
                </a:lnTo>
                <a:lnTo>
                  <a:pt x="43596" y="41566"/>
                </a:lnTo>
                <a:lnTo>
                  <a:pt x="41993" y="61301"/>
                </a:lnTo>
                <a:lnTo>
                  <a:pt x="53257" y="92142"/>
                </a:lnTo>
                <a:lnTo>
                  <a:pt x="68124" y="106786"/>
                </a:lnTo>
                <a:lnTo>
                  <a:pt x="87599" y="116023"/>
                </a:lnTo>
                <a:lnTo>
                  <a:pt x="146226" y="128030"/>
                </a:lnTo>
                <a:lnTo>
                  <a:pt x="154806" y="133510"/>
                </a:lnTo>
                <a:lnTo>
                  <a:pt x="167459" y="148958"/>
                </a:lnTo>
                <a:lnTo>
                  <a:pt x="168962" y="157991"/>
                </a:lnTo>
                <a:lnTo>
                  <a:pt x="164392" y="177385"/>
                </a:lnTo>
                <a:lnTo>
                  <a:pt x="151442" y="191464"/>
                </a:lnTo>
                <a:lnTo>
                  <a:pt x="143075" y="196856"/>
                </a:lnTo>
                <a:lnTo>
                  <a:pt x="108943" y="204446"/>
                </a:lnTo>
                <a:lnTo>
                  <a:pt x="56658" y="205840"/>
                </a:lnTo>
                <a:lnTo>
                  <a:pt x="0" y="1971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Freeform 100"/>
          <p:cNvSpPr/>
          <p:nvPr/>
        </p:nvSpPr>
        <p:spPr>
          <a:xfrm>
            <a:off x="5971630" y="3733831"/>
            <a:ext cx="177098" cy="147546"/>
          </a:xfrm>
          <a:custGeom>
            <a:avLst/>
            <a:gdLst/>
            <a:ahLst/>
            <a:cxnLst/>
            <a:rect l="0" t="0" r="0" b="0"/>
            <a:pathLst>
              <a:path w="177098" h="147546">
                <a:moveTo>
                  <a:pt x="0" y="98148"/>
                </a:moveTo>
                <a:lnTo>
                  <a:pt x="37477" y="89814"/>
                </a:lnTo>
                <a:lnTo>
                  <a:pt x="95315" y="79503"/>
                </a:lnTo>
                <a:lnTo>
                  <a:pt x="132226" y="68577"/>
                </a:lnTo>
                <a:lnTo>
                  <a:pt x="174400" y="37827"/>
                </a:lnTo>
                <a:lnTo>
                  <a:pt x="177097" y="31027"/>
                </a:lnTo>
                <a:lnTo>
                  <a:pt x="176556" y="24155"/>
                </a:lnTo>
                <a:lnTo>
                  <a:pt x="173855" y="17234"/>
                </a:lnTo>
                <a:lnTo>
                  <a:pt x="161496" y="6424"/>
                </a:lnTo>
                <a:lnTo>
                  <a:pt x="153287" y="1903"/>
                </a:lnTo>
                <a:lnTo>
                  <a:pt x="134808" y="0"/>
                </a:lnTo>
                <a:lnTo>
                  <a:pt x="94348" y="8310"/>
                </a:lnTo>
                <a:lnTo>
                  <a:pt x="68638" y="23436"/>
                </a:lnTo>
                <a:lnTo>
                  <a:pt x="56632" y="39206"/>
                </a:lnTo>
                <a:lnTo>
                  <a:pt x="51793" y="48324"/>
                </a:lnTo>
                <a:lnTo>
                  <a:pt x="49535" y="74055"/>
                </a:lnTo>
                <a:lnTo>
                  <a:pt x="53601" y="101478"/>
                </a:lnTo>
                <a:lnTo>
                  <a:pt x="63206" y="121465"/>
                </a:lnTo>
                <a:lnTo>
                  <a:pt x="78394" y="135027"/>
                </a:lnTo>
                <a:lnTo>
                  <a:pt x="98012" y="143785"/>
                </a:lnTo>
                <a:lnTo>
                  <a:pt x="131855" y="147545"/>
                </a:lnTo>
                <a:lnTo>
                  <a:pt x="157926" y="14026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Freeform 101"/>
          <p:cNvSpPr/>
          <p:nvPr/>
        </p:nvSpPr>
        <p:spPr>
          <a:xfrm>
            <a:off x="6224315" y="3710575"/>
            <a:ext cx="147468" cy="176558"/>
          </a:xfrm>
          <a:custGeom>
            <a:avLst/>
            <a:gdLst/>
            <a:ahLst/>
            <a:cxnLst/>
            <a:rect l="0" t="0" r="0" b="0"/>
            <a:pathLst>
              <a:path w="147468" h="176558">
                <a:moveTo>
                  <a:pt x="126342" y="5589"/>
                </a:moveTo>
                <a:lnTo>
                  <a:pt x="109574" y="0"/>
                </a:lnTo>
                <a:lnTo>
                  <a:pt x="76790" y="2113"/>
                </a:lnTo>
                <a:lnTo>
                  <a:pt x="43029" y="15737"/>
                </a:lnTo>
                <a:lnTo>
                  <a:pt x="27703" y="31156"/>
                </a:lnTo>
                <a:lnTo>
                  <a:pt x="21978" y="40181"/>
                </a:lnTo>
                <a:lnTo>
                  <a:pt x="20501" y="48538"/>
                </a:lnTo>
                <a:lnTo>
                  <a:pt x="21856" y="56448"/>
                </a:lnTo>
                <a:lnTo>
                  <a:pt x="25100" y="64062"/>
                </a:lnTo>
                <a:lnTo>
                  <a:pt x="38062" y="75640"/>
                </a:lnTo>
                <a:lnTo>
                  <a:pt x="92316" y="96356"/>
                </a:lnTo>
                <a:lnTo>
                  <a:pt x="124449" y="108392"/>
                </a:lnTo>
                <a:lnTo>
                  <a:pt x="141489" y="119909"/>
                </a:lnTo>
                <a:lnTo>
                  <a:pt x="145798" y="127426"/>
                </a:lnTo>
                <a:lnTo>
                  <a:pt x="147467" y="145136"/>
                </a:lnTo>
                <a:lnTo>
                  <a:pt x="143935" y="152433"/>
                </a:lnTo>
                <a:lnTo>
                  <a:pt x="130652" y="163659"/>
                </a:lnTo>
                <a:lnTo>
                  <a:pt x="97853" y="176557"/>
                </a:lnTo>
                <a:lnTo>
                  <a:pt x="46018" y="175754"/>
                </a:lnTo>
                <a:lnTo>
                  <a:pt x="0" y="17404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6" name="Group 105"/>
          <p:cNvGrpSpPr/>
          <p:nvPr/>
        </p:nvGrpSpPr>
        <p:grpSpPr>
          <a:xfrm>
            <a:off x="4938763" y="2969224"/>
            <a:ext cx="215003" cy="562573"/>
            <a:chOff x="4938763" y="2969224"/>
            <a:chExt cx="215003" cy="562573"/>
          </a:xfrm>
        </p:grpSpPr>
        <p:sp>
          <p:nvSpPr>
            <p:cNvPr id="103" name="Freeform 102"/>
            <p:cNvSpPr/>
            <p:nvPr/>
          </p:nvSpPr>
          <p:spPr>
            <a:xfrm>
              <a:off x="4984983" y="3324307"/>
              <a:ext cx="158254" cy="207490"/>
            </a:xfrm>
            <a:custGeom>
              <a:avLst/>
              <a:gdLst/>
              <a:ahLst/>
              <a:cxnLst/>
              <a:rect l="0" t="0" r="0" b="0"/>
              <a:pathLst>
                <a:path w="158254" h="207490">
                  <a:moveTo>
                    <a:pt x="74026" y="84228"/>
                  </a:moveTo>
                  <a:lnTo>
                    <a:pt x="57258" y="78638"/>
                  </a:lnTo>
                  <a:lnTo>
                    <a:pt x="39667" y="79014"/>
                  </a:lnTo>
                  <a:lnTo>
                    <a:pt x="30063" y="80752"/>
                  </a:lnTo>
                  <a:lnTo>
                    <a:pt x="13153" y="92041"/>
                  </a:lnTo>
                  <a:lnTo>
                    <a:pt x="5367" y="99966"/>
                  </a:lnTo>
                  <a:lnTo>
                    <a:pt x="1347" y="108757"/>
                  </a:lnTo>
                  <a:lnTo>
                    <a:pt x="0" y="127885"/>
                  </a:lnTo>
                  <a:lnTo>
                    <a:pt x="5819" y="158385"/>
                  </a:lnTo>
                  <a:lnTo>
                    <a:pt x="20541" y="184059"/>
                  </a:lnTo>
                  <a:lnTo>
                    <a:pt x="36216" y="196057"/>
                  </a:lnTo>
                  <a:lnTo>
                    <a:pt x="56051" y="204120"/>
                  </a:lnTo>
                  <a:lnTo>
                    <a:pt x="92356" y="207489"/>
                  </a:lnTo>
                  <a:lnTo>
                    <a:pt x="114928" y="204131"/>
                  </a:lnTo>
                  <a:lnTo>
                    <a:pt x="133539" y="192500"/>
                  </a:lnTo>
                  <a:lnTo>
                    <a:pt x="141777" y="184485"/>
                  </a:lnTo>
                  <a:lnTo>
                    <a:pt x="146099" y="174463"/>
                  </a:lnTo>
                  <a:lnTo>
                    <a:pt x="147782" y="150849"/>
                  </a:lnTo>
                  <a:lnTo>
                    <a:pt x="141511" y="130995"/>
                  </a:lnTo>
                  <a:lnTo>
                    <a:pt x="118422" y="99185"/>
                  </a:lnTo>
                  <a:lnTo>
                    <a:pt x="92639" y="83071"/>
                  </a:lnTo>
                  <a:lnTo>
                    <a:pt x="89944" y="78777"/>
                  </a:lnTo>
                  <a:lnTo>
                    <a:pt x="91657" y="74745"/>
                  </a:lnTo>
                  <a:lnTo>
                    <a:pt x="102919" y="67145"/>
                  </a:lnTo>
                  <a:lnTo>
                    <a:pt x="135625" y="49614"/>
                  </a:lnTo>
                  <a:lnTo>
                    <a:pt x="143168" y="43605"/>
                  </a:lnTo>
                  <a:lnTo>
                    <a:pt x="151548" y="27569"/>
                  </a:lnTo>
                  <a:lnTo>
                    <a:pt x="1582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031888" y="3176908"/>
              <a:ext cx="111349" cy="157928"/>
            </a:xfrm>
            <a:custGeom>
              <a:avLst/>
              <a:gdLst/>
              <a:ahLst/>
              <a:cxnLst/>
              <a:rect l="0" t="0" r="0" b="0"/>
              <a:pathLst>
                <a:path w="111349" h="157928">
                  <a:moveTo>
                    <a:pt x="16592" y="157927"/>
                  </a:moveTo>
                  <a:lnTo>
                    <a:pt x="60555" y="143273"/>
                  </a:lnTo>
                  <a:lnTo>
                    <a:pt x="63448" y="139969"/>
                  </a:lnTo>
                  <a:lnTo>
                    <a:pt x="61867" y="136596"/>
                  </a:lnTo>
                  <a:lnTo>
                    <a:pt x="50752" y="129730"/>
                  </a:lnTo>
                  <a:lnTo>
                    <a:pt x="18140" y="112670"/>
                  </a:lnTo>
                  <a:lnTo>
                    <a:pt x="10605" y="106699"/>
                  </a:lnTo>
                  <a:lnTo>
                    <a:pt x="2233" y="87586"/>
                  </a:lnTo>
                  <a:lnTo>
                    <a:pt x="0" y="75938"/>
                  </a:lnTo>
                  <a:lnTo>
                    <a:pt x="852" y="65833"/>
                  </a:lnTo>
                  <a:lnTo>
                    <a:pt x="8036" y="48367"/>
                  </a:lnTo>
                  <a:lnTo>
                    <a:pt x="25235" y="25379"/>
                  </a:lnTo>
                  <a:lnTo>
                    <a:pt x="50739" y="9339"/>
                  </a:lnTo>
                  <a:lnTo>
                    <a:pt x="1113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938763" y="2969224"/>
              <a:ext cx="215003" cy="151808"/>
            </a:xfrm>
            <a:custGeom>
              <a:avLst/>
              <a:gdLst/>
              <a:ahLst/>
              <a:cxnLst/>
              <a:rect l="0" t="0" r="0" b="0"/>
              <a:pathLst>
                <a:path w="215003" h="151808">
                  <a:moveTo>
                    <a:pt x="215002" y="60285"/>
                  </a:moveTo>
                  <a:lnTo>
                    <a:pt x="198235" y="54696"/>
                  </a:lnTo>
                  <a:lnTo>
                    <a:pt x="180643" y="55071"/>
                  </a:lnTo>
                  <a:lnTo>
                    <a:pt x="162297" y="60307"/>
                  </a:lnTo>
                  <a:lnTo>
                    <a:pt x="146344" y="70433"/>
                  </a:lnTo>
                  <a:lnTo>
                    <a:pt x="134575" y="85852"/>
                  </a:lnTo>
                  <a:lnTo>
                    <a:pt x="129798" y="94877"/>
                  </a:lnTo>
                  <a:lnTo>
                    <a:pt x="127611" y="114264"/>
                  </a:lnTo>
                  <a:lnTo>
                    <a:pt x="128665" y="124347"/>
                  </a:lnTo>
                  <a:lnTo>
                    <a:pt x="132878" y="132239"/>
                  </a:lnTo>
                  <a:lnTo>
                    <a:pt x="146917" y="144127"/>
                  </a:lnTo>
                  <a:lnTo>
                    <a:pt x="180141" y="151807"/>
                  </a:lnTo>
                  <a:lnTo>
                    <a:pt x="189422" y="149376"/>
                  </a:lnTo>
                  <a:lnTo>
                    <a:pt x="196778" y="144245"/>
                  </a:lnTo>
                  <a:lnTo>
                    <a:pt x="202853" y="137315"/>
                  </a:lnTo>
                  <a:lnTo>
                    <a:pt x="209603" y="117137"/>
                  </a:lnTo>
                  <a:lnTo>
                    <a:pt x="211402" y="105206"/>
                  </a:lnTo>
                  <a:lnTo>
                    <a:pt x="207163" y="85709"/>
                  </a:lnTo>
                  <a:lnTo>
                    <a:pt x="185378" y="54128"/>
                  </a:lnTo>
                  <a:lnTo>
                    <a:pt x="130022" y="20292"/>
                  </a:lnTo>
                  <a:lnTo>
                    <a:pt x="72870" y="2906"/>
                  </a:lnTo>
                  <a:lnTo>
                    <a:pt x="30689" y="0"/>
                  </a:lnTo>
                  <a:lnTo>
                    <a:pt x="6744" y="3466"/>
                  </a:lnTo>
                  <a:lnTo>
                    <a:pt x="1294" y="7198"/>
                  </a:lnTo>
                  <a:lnTo>
                    <a:pt x="0" y="12025"/>
                  </a:lnTo>
                  <a:lnTo>
                    <a:pt x="1478" y="17583"/>
                  </a:lnTo>
                  <a:lnTo>
                    <a:pt x="7142" y="21289"/>
                  </a:lnTo>
                  <a:lnTo>
                    <a:pt x="37470" y="26503"/>
                  </a:lnTo>
                  <a:lnTo>
                    <a:pt x="89640" y="28266"/>
                  </a:lnTo>
                  <a:lnTo>
                    <a:pt x="150595" y="23024"/>
                  </a:lnTo>
                  <a:lnTo>
                    <a:pt x="204473" y="18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7" name="Straight Connector 106"/>
          <p:cNvCxnSpPr/>
          <p:nvPr/>
        </p:nvCxnSpPr>
        <p:spPr>
          <a:xfrm>
            <a:off x="5711825" y="2461006"/>
            <a:ext cx="625475" cy="8028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5722365" y="3956050"/>
            <a:ext cx="673736" cy="94754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118"/>
          <p:cNvGrpSpPr/>
          <p:nvPr/>
        </p:nvGrpSpPr>
        <p:grpSpPr>
          <a:xfrm>
            <a:off x="5840435" y="2513286"/>
            <a:ext cx="597808" cy="705737"/>
            <a:chOff x="5840435" y="2513286"/>
            <a:chExt cx="597808" cy="705737"/>
          </a:xfrm>
        </p:grpSpPr>
        <p:sp>
          <p:nvSpPr>
            <p:cNvPr id="109" name="Freeform 108"/>
            <p:cNvSpPr/>
            <p:nvPr/>
          </p:nvSpPr>
          <p:spPr>
            <a:xfrm>
              <a:off x="5840435" y="2513286"/>
              <a:ext cx="119086" cy="284597"/>
            </a:xfrm>
            <a:custGeom>
              <a:avLst/>
              <a:gdLst/>
              <a:ahLst/>
              <a:cxnLst/>
              <a:rect l="0" t="0" r="0" b="0"/>
              <a:pathLst>
                <a:path w="119086" h="284597">
                  <a:moveTo>
                    <a:pt x="113496" y="74026"/>
                  </a:moveTo>
                  <a:lnTo>
                    <a:pt x="119085" y="57258"/>
                  </a:lnTo>
                  <a:lnTo>
                    <a:pt x="118709" y="39667"/>
                  </a:lnTo>
                  <a:lnTo>
                    <a:pt x="113473" y="21321"/>
                  </a:lnTo>
                  <a:lnTo>
                    <a:pt x="103347" y="5368"/>
                  </a:lnTo>
                  <a:lnTo>
                    <a:pt x="96202" y="1348"/>
                  </a:lnTo>
                  <a:lnTo>
                    <a:pt x="78904" y="0"/>
                  </a:lnTo>
                  <a:lnTo>
                    <a:pt x="70547" y="3619"/>
                  </a:lnTo>
                  <a:lnTo>
                    <a:pt x="55023" y="16997"/>
                  </a:lnTo>
                  <a:lnTo>
                    <a:pt x="46564" y="37761"/>
                  </a:lnTo>
                  <a:lnTo>
                    <a:pt x="44308" y="49849"/>
                  </a:lnTo>
                  <a:lnTo>
                    <a:pt x="46313" y="59078"/>
                  </a:lnTo>
                  <a:lnTo>
                    <a:pt x="51160" y="66400"/>
                  </a:lnTo>
                  <a:lnTo>
                    <a:pt x="57901" y="72452"/>
                  </a:lnTo>
                  <a:lnTo>
                    <a:pt x="65904" y="75316"/>
                  </a:lnTo>
                  <a:lnTo>
                    <a:pt x="84155" y="75379"/>
                  </a:lnTo>
                  <a:lnTo>
                    <a:pt x="89256" y="78437"/>
                  </a:lnTo>
                  <a:lnTo>
                    <a:pt x="91487" y="83986"/>
                  </a:lnTo>
                  <a:lnTo>
                    <a:pt x="91804" y="91194"/>
                  </a:lnTo>
                  <a:lnTo>
                    <a:pt x="85917" y="105443"/>
                  </a:lnTo>
                  <a:lnTo>
                    <a:pt x="49752" y="164377"/>
                  </a:lnTo>
                  <a:lnTo>
                    <a:pt x="1158" y="226722"/>
                  </a:lnTo>
                  <a:lnTo>
                    <a:pt x="0" y="234315"/>
                  </a:lnTo>
                  <a:lnTo>
                    <a:pt x="2737" y="241717"/>
                  </a:lnTo>
                  <a:lnTo>
                    <a:pt x="26757" y="270407"/>
                  </a:lnTo>
                  <a:lnTo>
                    <a:pt x="40240" y="278289"/>
                  </a:lnTo>
                  <a:lnTo>
                    <a:pt x="60854" y="284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947453" y="2587312"/>
              <a:ext cx="111764" cy="122661"/>
            </a:xfrm>
            <a:custGeom>
              <a:avLst/>
              <a:gdLst/>
              <a:ahLst/>
              <a:cxnLst/>
              <a:rect l="0" t="0" r="0" b="0"/>
              <a:pathLst>
                <a:path w="111764" h="122661">
                  <a:moveTo>
                    <a:pt x="59120" y="0"/>
                  </a:moveTo>
                  <a:lnTo>
                    <a:pt x="9622" y="55087"/>
                  </a:lnTo>
                  <a:lnTo>
                    <a:pt x="2026" y="77906"/>
                  </a:lnTo>
                  <a:lnTo>
                    <a:pt x="0" y="90542"/>
                  </a:lnTo>
                  <a:lnTo>
                    <a:pt x="2159" y="100135"/>
                  </a:lnTo>
                  <a:lnTo>
                    <a:pt x="7109" y="107701"/>
                  </a:lnTo>
                  <a:lnTo>
                    <a:pt x="13917" y="113915"/>
                  </a:lnTo>
                  <a:lnTo>
                    <a:pt x="33961" y="120819"/>
                  </a:lnTo>
                  <a:lnTo>
                    <a:pt x="45857" y="122660"/>
                  </a:lnTo>
                  <a:lnTo>
                    <a:pt x="65314" y="118466"/>
                  </a:lnTo>
                  <a:lnTo>
                    <a:pt x="111763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38159" y="2724183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63171" y="0"/>
                  </a:moveTo>
                  <a:lnTo>
                    <a:pt x="39124" y="179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132915" y="26715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119479" y="2807699"/>
              <a:ext cx="61140" cy="127055"/>
            </a:xfrm>
            <a:custGeom>
              <a:avLst/>
              <a:gdLst/>
              <a:ahLst/>
              <a:cxnLst/>
              <a:rect l="0" t="0" r="0" b="0"/>
              <a:pathLst>
                <a:path w="61140" h="127055">
                  <a:moveTo>
                    <a:pt x="55550" y="42826"/>
                  </a:moveTo>
                  <a:lnTo>
                    <a:pt x="61139" y="26058"/>
                  </a:lnTo>
                  <a:lnTo>
                    <a:pt x="60446" y="18779"/>
                  </a:lnTo>
                  <a:lnTo>
                    <a:pt x="53437" y="4452"/>
                  </a:lnTo>
                  <a:lnTo>
                    <a:pt x="47122" y="866"/>
                  </a:lnTo>
                  <a:lnTo>
                    <a:pt x="30748" y="0"/>
                  </a:lnTo>
                  <a:lnTo>
                    <a:pt x="23808" y="3747"/>
                  </a:lnTo>
                  <a:lnTo>
                    <a:pt x="12977" y="17269"/>
                  </a:lnTo>
                  <a:lnTo>
                    <a:pt x="302" y="44612"/>
                  </a:lnTo>
                  <a:lnTo>
                    <a:pt x="0" y="54545"/>
                  </a:lnTo>
                  <a:lnTo>
                    <a:pt x="5905" y="74940"/>
                  </a:lnTo>
                  <a:lnTo>
                    <a:pt x="22384" y="100564"/>
                  </a:lnTo>
                  <a:lnTo>
                    <a:pt x="55550" y="12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185558" y="2829468"/>
              <a:ext cx="136871" cy="157928"/>
            </a:xfrm>
            <a:custGeom>
              <a:avLst/>
              <a:gdLst/>
              <a:ahLst/>
              <a:cxnLst/>
              <a:rect l="0" t="0" r="0" b="0"/>
              <a:pathLst>
                <a:path w="136871" h="157928">
                  <a:moveTo>
                    <a:pt x="136870" y="0"/>
                  </a:moveTo>
                  <a:lnTo>
                    <a:pt x="87372" y="55087"/>
                  </a:lnTo>
                  <a:lnTo>
                    <a:pt x="38583" y="11807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244325" y="2934753"/>
              <a:ext cx="67576" cy="126343"/>
            </a:xfrm>
            <a:custGeom>
              <a:avLst/>
              <a:gdLst/>
              <a:ahLst/>
              <a:cxnLst/>
              <a:rect l="0" t="0" r="0" b="0"/>
              <a:pathLst>
                <a:path w="67576" h="126343">
                  <a:moveTo>
                    <a:pt x="67575" y="0"/>
                  </a:moveTo>
                  <a:lnTo>
                    <a:pt x="45219" y="0"/>
                  </a:lnTo>
                  <a:lnTo>
                    <a:pt x="14547" y="11178"/>
                  </a:lnTo>
                  <a:lnTo>
                    <a:pt x="7656" y="19150"/>
                  </a:lnTo>
                  <a:lnTo>
                    <a:pt x="0" y="40487"/>
                  </a:lnTo>
                  <a:lnTo>
                    <a:pt x="1279" y="73217"/>
                  </a:lnTo>
                  <a:lnTo>
                    <a:pt x="12192" y="112209"/>
                  </a:lnTo>
                  <a:lnTo>
                    <a:pt x="25461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90843" y="2934753"/>
              <a:ext cx="147400" cy="136871"/>
            </a:xfrm>
            <a:custGeom>
              <a:avLst/>
              <a:gdLst/>
              <a:ahLst/>
              <a:cxnLst/>
              <a:rect l="0" t="0" r="0" b="0"/>
              <a:pathLst>
                <a:path w="147400" h="136871">
                  <a:moveTo>
                    <a:pt x="147399" y="0"/>
                  </a:moveTo>
                  <a:lnTo>
                    <a:pt x="87806" y="49498"/>
                  </a:lnTo>
                  <a:lnTo>
                    <a:pt x="24568" y="112313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43485" y="3082152"/>
              <a:ext cx="10530" cy="52643"/>
            </a:xfrm>
            <a:custGeom>
              <a:avLst/>
              <a:gdLst/>
              <a:ahLst/>
              <a:cxnLst/>
              <a:rect l="0" t="0" r="0" b="0"/>
              <a:pathLst>
                <a:path w="10530" h="52643">
                  <a:moveTo>
                    <a:pt x="10529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175029" y="3145322"/>
              <a:ext cx="242157" cy="73701"/>
            </a:xfrm>
            <a:custGeom>
              <a:avLst/>
              <a:gdLst/>
              <a:ahLst/>
              <a:cxnLst/>
              <a:rect l="0" t="0" r="0" b="0"/>
              <a:pathLst>
                <a:path w="242157" h="73701">
                  <a:moveTo>
                    <a:pt x="242156" y="0"/>
                  </a:moveTo>
                  <a:lnTo>
                    <a:pt x="204678" y="8333"/>
                  </a:lnTo>
                  <a:lnTo>
                    <a:pt x="153254" y="15684"/>
                  </a:lnTo>
                  <a:lnTo>
                    <a:pt x="98036" y="29571"/>
                  </a:lnTo>
                  <a:lnTo>
                    <a:pt x="42069" y="50512"/>
                  </a:lnTo>
                  <a:lnTo>
                    <a:pt x="18697" y="5871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5890760" y="3988868"/>
            <a:ext cx="547483" cy="830486"/>
            <a:chOff x="5890760" y="3988868"/>
            <a:chExt cx="547483" cy="830486"/>
          </a:xfrm>
        </p:grpSpPr>
        <p:sp>
          <p:nvSpPr>
            <p:cNvPr id="120" name="Freeform 119"/>
            <p:cNvSpPr/>
            <p:nvPr/>
          </p:nvSpPr>
          <p:spPr>
            <a:xfrm>
              <a:off x="5890760" y="3988868"/>
              <a:ext cx="157928" cy="214498"/>
            </a:xfrm>
            <a:custGeom>
              <a:avLst/>
              <a:gdLst/>
              <a:ahLst/>
              <a:cxnLst/>
              <a:rect l="0" t="0" r="0" b="0"/>
              <a:pathLst>
                <a:path w="157928" h="214498">
                  <a:moveTo>
                    <a:pt x="157927" y="93491"/>
                  </a:moveTo>
                  <a:lnTo>
                    <a:pt x="154808" y="50799"/>
                  </a:lnTo>
                  <a:lnTo>
                    <a:pt x="143355" y="19620"/>
                  </a:lnTo>
                  <a:lnTo>
                    <a:pt x="137684" y="9149"/>
                  </a:lnTo>
                  <a:lnTo>
                    <a:pt x="130394" y="3337"/>
                  </a:lnTo>
                  <a:lnTo>
                    <a:pt x="122024" y="633"/>
                  </a:lnTo>
                  <a:lnTo>
                    <a:pt x="112935" y="0"/>
                  </a:lnTo>
                  <a:lnTo>
                    <a:pt x="96597" y="5536"/>
                  </a:lnTo>
                  <a:lnTo>
                    <a:pt x="88964" y="10288"/>
                  </a:lnTo>
                  <a:lnTo>
                    <a:pt x="85046" y="16965"/>
                  </a:lnTo>
                  <a:lnTo>
                    <a:pt x="83812" y="33743"/>
                  </a:lnTo>
                  <a:lnTo>
                    <a:pt x="98846" y="93791"/>
                  </a:lnTo>
                  <a:lnTo>
                    <a:pt x="104013" y="144070"/>
                  </a:lnTo>
                  <a:lnTo>
                    <a:pt x="102568" y="182826"/>
                  </a:lnTo>
                  <a:lnTo>
                    <a:pt x="93939" y="201826"/>
                  </a:lnTo>
                  <a:lnTo>
                    <a:pt x="86023" y="207828"/>
                  </a:lnTo>
                  <a:lnTo>
                    <a:pt x="64748" y="214497"/>
                  </a:lnTo>
                  <a:lnTo>
                    <a:pt x="54864" y="213936"/>
                  </a:lnTo>
                  <a:lnTo>
                    <a:pt x="37642" y="207073"/>
                  </a:lnTo>
                  <a:lnTo>
                    <a:pt x="25309" y="193105"/>
                  </a:lnTo>
                  <a:lnTo>
                    <a:pt x="7859" y="155542"/>
                  </a:lnTo>
                  <a:lnTo>
                    <a:pt x="0" y="114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985516" y="4071830"/>
              <a:ext cx="200043" cy="189514"/>
            </a:xfrm>
            <a:custGeom>
              <a:avLst/>
              <a:gdLst/>
              <a:ahLst/>
              <a:cxnLst/>
              <a:rect l="0" t="0" r="0" b="0"/>
              <a:pathLst>
                <a:path w="200043" h="189514">
                  <a:moveTo>
                    <a:pt x="200042" y="0"/>
                  </a:moveTo>
                  <a:lnTo>
                    <a:pt x="142477" y="57566"/>
                  </a:lnTo>
                  <a:lnTo>
                    <a:pt x="83796" y="115076"/>
                  </a:lnTo>
                  <a:lnTo>
                    <a:pt x="21956" y="16820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058442" y="4245226"/>
              <a:ext cx="85003" cy="111105"/>
            </a:xfrm>
            <a:custGeom>
              <a:avLst/>
              <a:gdLst/>
              <a:ahLst/>
              <a:cxnLst/>
              <a:rect l="0" t="0" r="0" b="0"/>
              <a:pathLst>
                <a:path w="85003" h="111105">
                  <a:moveTo>
                    <a:pt x="85002" y="5589"/>
                  </a:moveTo>
                  <a:lnTo>
                    <a:pt x="68234" y="0"/>
                  </a:lnTo>
                  <a:lnTo>
                    <a:pt x="60955" y="693"/>
                  </a:lnTo>
                  <a:lnTo>
                    <a:pt x="46628" y="7702"/>
                  </a:lnTo>
                  <a:lnTo>
                    <a:pt x="18367" y="32436"/>
                  </a:lnTo>
                  <a:lnTo>
                    <a:pt x="4304" y="50276"/>
                  </a:lnTo>
                  <a:lnTo>
                    <a:pt x="787" y="59947"/>
                  </a:lnTo>
                  <a:lnTo>
                    <a:pt x="0" y="80051"/>
                  </a:lnTo>
                  <a:lnTo>
                    <a:pt x="6669" y="97564"/>
                  </a:lnTo>
                  <a:lnTo>
                    <a:pt x="11723" y="105510"/>
                  </a:lnTo>
                  <a:lnTo>
                    <a:pt x="19771" y="109638"/>
                  </a:lnTo>
                  <a:lnTo>
                    <a:pt x="41193" y="111104"/>
                  </a:lnTo>
                  <a:lnTo>
                    <a:pt x="49947" y="107518"/>
                  </a:lnTo>
                  <a:lnTo>
                    <a:pt x="62793" y="94175"/>
                  </a:lnTo>
                  <a:lnTo>
                    <a:pt x="76602" y="66931"/>
                  </a:lnTo>
                  <a:lnTo>
                    <a:pt x="85002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146160" y="4356100"/>
              <a:ext cx="176269" cy="211744"/>
            </a:xfrm>
            <a:custGeom>
              <a:avLst/>
              <a:gdLst/>
              <a:ahLst/>
              <a:cxnLst/>
              <a:rect l="0" t="0" r="0" b="0"/>
              <a:pathLst>
                <a:path w="176269" h="211744">
                  <a:moveTo>
                    <a:pt x="60455" y="0"/>
                  </a:moveTo>
                  <a:lnTo>
                    <a:pt x="22081" y="29308"/>
                  </a:lnTo>
                  <a:lnTo>
                    <a:pt x="6451" y="55087"/>
                  </a:lnTo>
                  <a:lnTo>
                    <a:pt x="0" y="90541"/>
                  </a:lnTo>
                  <a:lnTo>
                    <a:pt x="4730" y="110820"/>
                  </a:lnTo>
                  <a:lnTo>
                    <a:pt x="9267" y="119504"/>
                  </a:lnTo>
                  <a:lnTo>
                    <a:pt x="15801" y="124123"/>
                  </a:lnTo>
                  <a:lnTo>
                    <a:pt x="23666" y="126032"/>
                  </a:lnTo>
                  <a:lnTo>
                    <a:pt x="32420" y="126135"/>
                  </a:lnTo>
                  <a:lnTo>
                    <a:pt x="65836" y="114169"/>
                  </a:lnTo>
                  <a:lnTo>
                    <a:pt x="66382" y="115887"/>
                  </a:lnTo>
                  <a:lnTo>
                    <a:pt x="59091" y="135722"/>
                  </a:lnTo>
                  <a:lnTo>
                    <a:pt x="55170" y="158587"/>
                  </a:lnTo>
                  <a:lnTo>
                    <a:pt x="57326" y="184346"/>
                  </a:lnTo>
                  <a:lnTo>
                    <a:pt x="61878" y="194257"/>
                  </a:lnTo>
                  <a:lnTo>
                    <a:pt x="76295" y="208389"/>
                  </a:lnTo>
                  <a:lnTo>
                    <a:pt x="85053" y="211456"/>
                  </a:lnTo>
                  <a:lnTo>
                    <a:pt x="104143" y="211743"/>
                  </a:lnTo>
                  <a:lnTo>
                    <a:pt x="121205" y="204852"/>
                  </a:lnTo>
                  <a:lnTo>
                    <a:pt x="163298" y="175891"/>
                  </a:lnTo>
                  <a:lnTo>
                    <a:pt x="176268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227672" y="4471913"/>
              <a:ext cx="210571" cy="178986"/>
            </a:xfrm>
            <a:custGeom>
              <a:avLst/>
              <a:gdLst/>
              <a:ahLst/>
              <a:cxnLst/>
              <a:rect l="0" t="0" r="0" b="0"/>
              <a:pathLst>
                <a:path w="210571" h="178986">
                  <a:moveTo>
                    <a:pt x="210570" y="0"/>
                  </a:moveTo>
                  <a:lnTo>
                    <a:pt x="149697" y="50995"/>
                  </a:lnTo>
                  <a:lnTo>
                    <a:pt x="88820" y="102946"/>
                  </a:lnTo>
                  <a:lnTo>
                    <a:pt x="29774" y="163347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301371" y="4619312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21057" y="0"/>
                  </a:moveTo>
                  <a:lnTo>
                    <a:pt x="4269" y="5504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069744" y="4708003"/>
              <a:ext cx="336913" cy="111351"/>
            </a:xfrm>
            <a:custGeom>
              <a:avLst/>
              <a:gdLst/>
              <a:ahLst/>
              <a:cxnLst/>
              <a:rect l="0" t="0" r="0" b="0"/>
              <a:pathLst>
                <a:path w="336913" h="111351">
                  <a:moveTo>
                    <a:pt x="336912" y="6066"/>
                  </a:moveTo>
                  <a:lnTo>
                    <a:pt x="302121" y="0"/>
                  </a:lnTo>
                  <a:lnTo>
                    <a:pt x="257844" y="6088"/>
                  </a:lnTo>
                  <a:lnTo>
                    <a:pt x="203487" y="25394"/>
                  </a:lnTo>
                  <a:lnTo>
                    <a:pt x="147853" y="45612"/>
                  </a:lnTo>
                  <a:lnTo>
                    <a:pt x="94816" y="71252"/>
                  </a:lnTo>
                  <a:lnTo>
                    <a:pt x="39002" y="93216"/>
                  </a:lnTo>
                  <a:lnTo>
                    <a:pt x="0" y="1113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387382" y="621494"/>
            <a:ext cx="5234836" cy="589086"/>
            <a:chOff x="387382" y="621494"/>
            <a:chExt cx="5234836" cy="589086"/>
          </a:xfrm>
        </p:grpSpPr>
        <p:sp>
          <p:nvSpPr>
            <p:cNvPr id="2" name="Freeform 1"/>
            <p:cNvSpPr/>
            <p:nvPr/>
          </p:nvSpPr>
          <p:spPr>
            <a:xfrm>
              <a:off x="534781" y="671454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5590" y="62093"/>
                  </a:lnTo>
                  <a:lnTo>
                    <a:pt x="9065" y="111205"/>
                  </a:lnTo>
                  <a:lnTo>
                    <a:pt x="17475" y="168976"/>
                  </a:lnTo>
                  <a:lnTo>
                    <a:pt x="21166" y="225542"/>
                  </a:lnTo>
                  <a:lnTo>
                    <a:pt x="26175" y="270257"/>
                  </a:lnTo>
                  <a:lnTo>
                    <a:pt x="29983" y="330291"/>
                  </a:lnTo>
                  <a:lnTo>
                    <a:pt x="31111" y="385123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87382" y="621494"/>
              <a:ext cx="313570" cy="292117"/>
            </a:xfrm>
            <a:custGeom>
              <a:avLst/>
              <a:gdLst/>
              <a:ahLst/>
              <a:cxnLst/>
              <a:rect l="0" t="0" r="0" b="0"/>
              <a:pathLst>
                <a:path w="313570" h="292117">
                  <a:moveTo>
                    <a:pt x="0" y="71017"/>
                  </a:moveTo>
                  <a:lnTo>
                    <a:pt x="5590" y="54250"/>
                  </a:lnTo>
                  <a:lnTo>
                    <a:pt x="20812" y="39779"/>
                  </a:lnTo>
                  <a:lnTo>
                    <a:pt x="55690" y="21597"/>
                  </a:lnTo>
                  <a:lnTo>
                    <a:pt x="115998" y="2422"/>
                  </a:lnTo>
                  <a:lnTo>
                    <a:pt x="156683" y="0"/>
                  </a:lnTo>
                  <a:lnTo>
                    <a:pt x="216000" y="9069"/>
                  </a:lnTo>
                  <a:lnTo>
                    <a:pt x="238720" y="16579"/>
                  </a:lnTo>
                  <a:lnTo>
                    <a:pt x="256617" y="27715"/>
                  </a:lnTo>
                  <a:lnTo>
                    <a:pt x="279846" y="52728"/>
                  </a:lnTo>
                  <a:lnTo>
                    <a:pt x="308140" y="113374"/>
                  </a:lnTo>
                  <a:lnTo>
                    <a:pt x="313569" y="155967"/>
                  </a:lnTo>
                  <a:lnTo>
                    <a:pt x="309589" y="194454"/>
                  </a:lnTo>
                  <a:lnTo>
                    <a:pt x="300982" y="214005"/>
                  </a:lnTo>
                  <a:lnTo>
                    <a:pt x="276393" y="245621"/>
                  </a:lnTo>
                  <a:lnTo>
                    <a:pt x="244761" y="261702"/>
                  </a:lnTo>
                  <a:lnTo>
                    <a:pt x="196096" y="281279"/>
                  </a:lnTo>
                  <a:lnTo>
                    <a:pt x="178985" y="2921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1123" y="911057"/>
              <a:ext cx="178986" cy="209685"/>
            </a:xfrm>
            <a:custGeom>
              <a:avLst/>
              <a:gdLst/>
              <a:ahLst/>
              <a:cxnLst/>
              <a:rect l="0" t="0" r="0" b="0"/>
              <a:pathLst>
                <a:path w="178986" h="209685">
                  <a:moveTo>
                    <a:pt x="0" y="97309"/>
                  </a:moveTo>
                  <a:lnTo>
                    <a:pt x="58617" y="97309"/>
                  </a:lnTo>
                  <a:lnTo>
                    <a:pt x="93407" y="91720"/>
                  </a:lnTo>
                  <a:lnTo>
                    <a:pt x="125942" y="77066"/>
                  </a:lnTo>
                  <a:lnTo>
                    <a:pt x="140983" y="61406"/>
                  </a:lnTo>
                  <a:lnTo>
                    <a:pt x="146631" y="52317"/>
                  </a:lnTo>
                  <a:lnTo>
                    <a:pt x="149787" y="32859"/>
                  </a:lnTo>
                  <a:lnTo>
                    <a:pt x="148991" y="22757"/>
                  </a:lnTo>
                  <a:lnTo>
                    <a:pt x="144951" y="14852"/>
                  </a:lnTo>
                  <a:lnTo>
                    <a:pt x="131103" y="2950"/>
                  </a:lnTo>
                  <a:lnTo>
                    <a:pt x="110131" y="0"/>
                  </a:lnTo>
                  <a:lnTo>
                    <a:pt x="64128" y="7638"/>
                  </a:lnTo>
                  <a:lnTo>
                    <a:pt x="37459" y="22647"/>
                  </a:lnTo>
                  <a:lnTo>
                    <a:pt x="25227" y="38390"/>
                  </a:lnTo>
                  <a:lnTo>
                    <a:pt x="7843" y="77092"/>
                  </a:lnTo>
                  <a:lnTo>
                    <a:pt x="6606" y="97683"/>
                  </a:lnTo>
                  <a:lnTo>
                    <a:pt x="15605" y="132125"/>
                  </a:lnTo>
                  <a:lnTo>
                    <a:pt x="39608" y="180096"/>
                  </a:lnTo>
                  <a:lnTo>
                    <a:pt x="56208" y="195714"/>
                  </a:lnTo>
                  <a:lnTo>
                    <a:pt x="76454" y="205386"/>
                  </a:lnTo>
                  <a:lnTo>
                    <a:pt x="101050" y="209684"/>
                  </a:lnTo>
                  <a:lnTo>
                    <a:pt x="124460" y="205356"/>
                  </a:lnTo>
                  <a:lnTo>
                    <a:pt x="154251" y="189764"/>
                  </a:lnTo>
                  <a:lnTo>
                    <a:pt x="178985" y="1710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03279" y="681983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7264"/>
                  </a:lnTo>
                  <a:lnTo>
                    <a:pt x="3119" y="109774"/>
                  </a:lnTo>
                  <a:lnTo>
                    <a:pt x="8333" y="169786"/>
                  </a:lnTo>
                  <a:lnTo>
                    <a:pt x="12997" y="222662"/>
                  </a:lnTo>
                  <a:lnTo>
                    <a:pt x="18669" y="269915"/>
                  </a:lnTo>
                  <a:lnTo>
                    <a:pt x="26174" y="331997"/>
                  </a:lnTo>
                  <a:lnTo>
                    <a:pt x="30517" y="391356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08522" y="829382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23940" y="17958"/>
                  </a:lnTo>
                  <a:lnTo>
                    <a:pt x="64472" y="35149"/>
                  </a:lnTo>
                  <a:lnTo>
                    <a:pt x="11726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87507" y="912662"/>
              <a:ext cx="160375" cy="228480"/>
            </a:xfrm>
            <a:custGeom>
              <a:avLst/>
              <a:gdLst/>
              <a:ahLst/>
              <a:cxnLst/>
              <a:rect l="0" t="0" r="0" b="0"/>
              <a:pathLst>
                <a:path w="160375" h="228480">
                  <a:moveTo>
                    <a:pt x="0" y="85176"/>
                  </a:moveTo>
                  <a:lnTo>
                    <a:pt x="53875" y="103134"/>
                  </a:lnTo>
                  <a:lnTo>
                    <a:pt x="84593" y="111034"/>
                  </a:lnTo>
                  <a:lnTo>
                    <a:pt x="126414" y="104408"/>
                  </a:lnTo>
                  <a:lnTo>
                    <a:pt x="136918" y="101507"/>
                  </a:lnTo>
                  <a:lnTo>
                    <a:pt x="145091" y="96063"/>
                  </a:lnTo>
                  <a:lnTo>
                    <a:pt x="157292" y="80656"/>
                  </a:lnTo>
                  <a:lnTo>
                    <a:pt x="160374" y="62110"/>
                  </a:lnTo>
                  <a:lnTo>
                    <a:pt x="159559" y="52251"/>
                  </a:lnTo>
                  <a:lnTo>
                    <a:pt x="152413" y="35058"/>
                  </a:lnTo>
                  <a:lnTo>
                    <a:pt x="147232" y="27197"/>
                  </a:lnTo>
                  <a:lnTo>
                    <a:pt x="117584" y="4956"/>
                  </a:lnTo>
                  <a:lnTo>
                    <a:pt x="95543" y="0"/>
                  </a:lnTo>
                  <a:lnTo>
                    <a:pt x="74049" y="2866"/>
                  </a:lnTo>
                  <a:lnTo>
                    <a:pt x="43387" y="17634"/>
                  </a:lnTo>
                  <a:lnTo>
                    <a:pt x="26692" y="30201"/>
                  </a:lnTo>
                  <a:lnTo>
                    <a:pt x="9728" y="56019"/>
                  </a:lnTo>
                  <a:lnTo>
                    <a:pt x="7443" y="78846"/>
                  </a:lnTo>
                  <a:lnTo>
                    <a:pt x="15508" y="131629"/>
                  </a:lnTo>
                  <a:lnTo>
                    <a:pt x="30591" y="167570"/>
                  </a:lnTo>
                  <a:lnTo>
                    <a:pt x="55467" y="194857"/>
                  </a:lnTo>
                  <a:lnTo>
                    <a:pt x="85065" y="217760"/>
                  </a:lnTo>
                  <a:lnTo>
                    <a:pt x="108776" y="225990"/>
                  </a:lnTo>
                  <a:lnTo>
                    <a:pt x="130233" y="228479"/>
                  </a:lnTo>
                  <a:lnTo>
                    <a:pt x="135955" y="227504"/>
                  </a:lnTo>
                  <a:lnTo>
                    <a:pt x="147399" y="2220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21209" y="924138"/>
              <a:ext cx="124268" cy="206868"/>
            </a:xfrm>
            <a:custGeom>
              <a:avLst/>
              <a:gdLst/>
              <a:ahLst/>
              <a:cxnLst/>
              <a:rect l="0" t="0" r="0" b="0"/>
              <a:pathLst>
                <a:path w="124268" h="206868">
                  <a:moveTo>
                    <a:pt x="8453" y="94757"/>
                  </a:moveTo>
                  <a:lnTo>
                    <a:pt x="11573" y="137449"/>
                  </a:lnTo>
                  <a:lnTo>
                    <a:pt x="27582" y="188420"/>
                  </a:lnTo>
                  <a:lnTo>
                    <a:pt x="40377" y="206867"/>
                  </a:lnTo>
                  <a:lnTo>
                    <a:pt x="18899" y="148145"/>
                  </a:lnTo>
                  <a:lnTo>
                    <a:pt x="2593" y="93685"/>
                  </a:lnTo>
                  <a:lnTo>
                    <a:pt x="0" y="68154"/>
                  </a:lnTo>
                  <a:lnTo>
                    <a:pt x="2818" y="57135"/>
                  </a:lnTo>
                  <a:lnTo>
                    <a:pt x="15307" y="38652"/>
                  </a:lnTo>
                  <a:lnTo>
                    <a:pt x="42070" y="20681"/>
                  </a:lnTo>
                  <a:lnTo>
                    <a:pt x="98162" y="8746"/>
                  </a:lnTo>
                  <a:lnTo>
                    <a:pt x="1242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11680" y="913394"/>
              <a:ext cx="228636" cy="214868"/>
            </a:xfrm>
            <a:custGeom>
              <a:avLst/>
              <a:gdLst/>
              <a:ahLst/>
              <a:cxnLst/>
              <a:rect l="0" t="0" r="0" b="0"/>
              <a:pathLst>
                <a:path w="228636" h="214868">
                  <a:moveTo>
                    <a:pt x="144407" y="126558"/>
                  </a:moveTo>
                  <a:lnTo>
                    <a:pt x="149996" y="109790"/>
                  </a:lnTo>
                  <a:lnTo>
                    <a:pt x="149303" y="102511"/>
                  </a:lnTo>
                  <a:lnTo>
                    <a:pt x="120415" y="41436"/>
                  </a:lnTo>
                  <a:lnTo>
                    <a:pt x="94694" y="5629"/>
                  </a:lnTo>
                  <a:lnTo>
                    <a:pt x="86699" y="1485"/>
                  </a:lnTo>
                  <a:lnTo>
                    <a:pt x="68456" y="0"/>
                  </a:lnTo>
                  <a:lnTo>
                    <a:pt x="51770" y="6359"/>
                  </a:lnTo>
                  <a:lnTo>
                    <a:pt x="44044" y="11330"/>
                  </a:lnTo>
                  <a:lnTo>
                    <a:pt x="21993" y="40684"/>
                  </a:lnTo>
                  <a:lnTo>
                    <a:pt x="3157" y="99760"/>
                  </a:lnTo>
                  <a:lnTo>
                    <a:pt x="0" y="142274"/>
                  </a:lnTo>
                  <a:lnTo>
                    <a:pt x="11902" y="199554"/>
                  </a:lnTo>
                  <a:lnTo>
                    <a:pt x="18636" y="206808"/>
                  </a:lnTo>
                  <a:lnTo>
                    <a:pt x="38596" y="214867"/>
                  </a:lnTo>
                  <a:lnTo>
                    <a:pt x="59945" y="212210"/>
                  </a:lnTo>
                  <a:lnTo>
                    <a:pt x="70552" y="208226"/>
                  </a:lnTo>
                  <a:lnTo>
                    <a:pt x="85456" y="194440"/>
                  </a:lnTo>
                  <a:lnTo>
                    <a:pt x="120601" y="138670"/>
                  </a:lnTo>
                  <a:lnTo>
                    <a:pt x="132130" y="76464"/>
                  </a:lnTo>
                  <a:lnTo>
                    <a:pt x="132713" y="77954"/>
                  </a:lnTo>
                  <a:lnTo>
                    <a:pt x="139238" y="108378"/>
                  </a:lnTo>
                  <a:lnTo>
                    <a:pt x="152961" y="147013"/>
                  </a:lnTo>
                  <a:lnTo>
                    <a:pt x="183676" y="185678"/>
                  </a:lnTo>
                  <a:lnTo>
                    <a:pt x="191643" y="189368"/>
                  </a:lnTo>
                  <a:lnTo>
                    <a:pt x="228635" y="189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10925" y="930958"/>
              <a:ext cx="166262" cy="172373"/>
            </a:xfrm>
            <a:custGeom>
              <a:avLst/>
              <a:gdLst/>
              <a:ahLst/>
              <a:cxnLst/>
              <a:rect l="0" t="0" r="0" b="0"/>
              <a:pathLst>
                <a:path w="166262" h="172373">
                  <a:moveTo>
                    <a:pt x="8333" y="35294"/>
                  </a:moveTo>
                  <a:lnTo>
                    <a:pt x="0" y="72772"/>
                  </a:lnTo>
                  <a:lnTo>
                    <a:pt x="3827" y="129785"/>
                  </a:lnTo>
                  <a:lnTo>
                    <a:pt x="12587" y="168967"/>
                  </a:lnTo>
                  <a:lnTo>
                    <a:pt x="14679" y="172372"/>
                  </a:lnTo>
                  <a:lnTo>
                    <a:pt x="16073" y="169963"/>
                  </a:lnTo>
                  <a:lnTo>
                    <a:pt x="16452" y="154809"/>
                  </a:lnTo>
                  <a:lnTo>
                    <a:pt x="9633" y="93595"/>
                  </a:lnTo>
                  <a:lnTo>
                    <a:pt x="16995" y="39705"/>
                  </a:lnTo>
                  <a:lnTo>
                    <a:pt x="23101" y="16198"/>
                  </a:lnTo>
                  <a:lnTo>
                    <a:pt x="29877" y="8525"/>
                  </a:lnTo>
                  <a:lnTo>
                    <a:pt x="49884" y="0"/>
                  </a:lnTo>
                  <a:lnTo>
                    <a:pt x="71254" y="2451"/>
                  </a:lnTo>
                  <a:lnTo>
                    <a:pt x="91280" y="12508"/>
                  </a:lnTo>
                  <a:lnTo>
                    <a:pt x="107979" y="28677"/>
                  </a:lnTo>
                  <a:lnTo>
                    <a:pt x="142971" y="88280"/>
                  </a:lnTo>
                  <a:lnTo>
                    <a:pt x="160447" y="130119"/>
                  </a:lnTo>
                  <a:lnTo>
                    <a:pt x="166261" y="172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10894" y="743349"/>
              <a:ext cx="145277" cy="381479"/>
            </a:xfrm>
            <a:custGeom>
              <a:avLst/>
              <a:gdLst/>
              <a:ahLst/>
              <a:cxnLst/>
              <a:rect l="0" t="0" r="0" b="0"/>
              <a:pathLst>
                <a:path w="145277" h="381479">
                  <a:moveTo>
                    <a:pt x="71577" y="307131"/>
                  </a:moveTo>
                  <a:lnTo>
                    <a:pt x="79910" y="269653"/>
                  </a:lnTo>
                  <a:lnTo>
                    <a:pt x="78335" y="234806"/>
                  </a:lnTo>
                  <a:lnTo>
                    <a:pt x="76082" y="223819"/>
                  </a:lnTo>
                  <a:lnTo>
                    <a:pt x="64221" y="205373"/>
                  </a:lnTo>
                  <a:lnTo>
                    <a:pt x="56144" y="197178"/>
                  </a:lnTo>
                  <a:lnTo>
                    <a:pt x="47250" y="194055"/>
                  </a:lnTo>
                  <a:lnTo>
                    <a:pt x="28010" y="196824"/>
                  </a:lnTo>
                  <a:lnTo>
                    <a:pt x="20305" y="203177"/>
                  </a:lnTo>
                  <a:lnTo>
                    <a:pt x="8625" y="222715"/>
                  </a:lnTo>
                  <a:lnTo>
                    <a:pt x="0" y="273386"/>
                  </a:lnTo>
                  <a:lnTo>
                    <a:pt x="1416" y="325335"/>
                  </a:lnTo>
                  <a:lnTo>
                    <a:pt x="7639" y="346808"/>
                  </a:lnTo>
                  <a:lnTo>
                    <a:pt x="18203" y="364150"/>
                  </a:lnTo>
                  <a:lnTo>
                    <a:pt x="33817" y="376537"/>
                  </a:lnTo>
                  <a:lnTo>
                    <a:pt x="42894" y="381478"/>
                  </a:lnTo>
                  <a:lnTo>
                    <a:pt x="51285" y="381262"/>
                  </a:lnTo>
                  <a:lnTo>
                    <a:pt x="59219" y="377609"/>
                  </a:lnTo>
                  <a:lnTo>
                    <a:pt x="73103" y="364191"/>
                  </a:lnTo>
                  <a:lnTo>
                    <a:pt x="87497" y="335736"/>
                  </a:lnTo>
                  <a:lnTo>
                    <a:pt x="106457" y="276771"/>
                  </a:lnTo>
                  <a:lnTo>
                    <a:pt x="111547" y="227556"/>
                  </a:lnTo>
                  <a:lnTo>
                    <a:pt x="113056" y="174109"/>
                  </a:lnTo>
                  <a:lnTo>
                    <a:pt x="113502" y="121228"/>
                  </a:lnTo>
                  <a:lnTo>
                    <a:pt x="105248" y="60533"/>
                  </a:lnTo>
                  <a:lnTo>
                    <a:pt x="89233" y="13536"/>
                  </a:lnTo>
                  <a:lnTo>
                    <a:pt x="83347" y="2606"/>
                  </a:lnTo>
                  <a:lnTo>
                    <a:pt x="79424" y="0"/>
                  </a:lnTo>
                  <a:lnTo>
                    <a:pt x="76808" y="2941"/>
                  </a:lnTo>
                  <a:lnTo>
                    <a:pt x="72610" y="46873"/>
                  </a:lnTo>
                  <a:lnTo>
                    <a:pt x="71883" y="94967"/>
                  </a:lnTo>
                  <a:lnTo>
                    <a:pt x="77257" y="146262"/>
                  </a:lnTo>
                  <a:lnTo>
                    <a:pt x="80669" y="198505"/>
                  </a:lnTo>
                  <a:lnTo>
                    <a:pt x="91397" y="252919"/>
                  </a:lnTo>
                  <a:lnTo>
                    <a:pt x="121471" y="315836"/>
                  </a:lnTo>
                  <a:lnTo>
                    <a:pt x="145276" y="349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66781" y="755682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4655" y="154167"/>
                  </a:lnTo>
                  <a:lnTo>
                    <a:pt x="19160" y="205167"/>
                  </a:lnTo>
                  <a:lnTo>
                    <a:pt x="26084" y="259142"/>
                  </a:lnTo>
                  <a:lnTo>
                    <a:pt x="31669" y="320207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03265" y="668691"/>
              <a:ext cx="313563" cy="255448"/>
            </a:xfrm>
            <a:custGeom>
              <a:avLst/>
              <a:gdLst/>
              <a:ahLst/>
              <a:cxnLst/>
              <a:rect l="0" t="0" r="0" b="0"/>
              <a:pathLst>
                <a:path w="313563" h="255448">
                  <a:moveTo>
                    <a:pt x="5589" y="118577"/>
                  </a:moveTo>
                  <a:lnTo>
                    <a:pt x="0" y="101809"/>
                  </a:lnTo>
                  <a:lnTo>
                    <a:pt x="693" y="94530"/>
                  </a:lnTo>
                  <a:lnTo>
                    <a:pt x="7702" y="80203"/>
                  </a:lnTo>
                  <a:lnTo>
                    <a:pt x="49368" y="36575"/>
                  </a:lnTo>
                  <a:lnTo>
                    <a:pt x="79782" y="17071"/>
                  </a:lnTo>
                  <a:lnTo>
                    <a:pt x="127089" y="0"/>
                  </a:lnTo>
                  <a:lnTo>
                    <a:pt x="173260" y="125"/>
                  </a:lnTo>
                  <a:lnTo>
                    <a:pt x="231688" y="19053"/>
                  </a:lnTo>
                  <a:lnTo>
                    <a:pt x="283541" y="52193"/>
                  </a:lnTo>
                  <a:lnTo>
                    <a:pt x="300985" y="78631"/>
                  </a:lnTo>
                  <a:lnTo>
                    <a:pt x="313562" y="114280"/>
                  </a:lnTo>
                  <a:lnTo>
                    <a:pt x="313519" y="154478"/>
                  </a:lnTo>
                  <a:lnTo>
                    <a:pt x="305834" y="175867"/>
                  </a:lnTo>
                  <a:lnTo>
                    <a:pt x="300509" y="184847"/>
                  </a:lnTo>
                  <a:lnTo>
                    <a:pt x="270657" y="208662"/>
                  </a:lnTo>
                  <a:lnTo>
                    <a:pt x="211382" y="242771"/>
                  </a:lnTo>
                  <a:lnTo>
                    <a:pt x="195102" y="2554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82595" y="919598"/>
              <a:ext cx="178985" cy="210937"/>
            </a:xfrm>
            <a:custGeom>
              <a:avLst/>
              <a:gdLst/>
              <a:ahLst/>
              <a:cxnLst/>
              <a:rect l="0" t="0" r="0" b="0"/>
              <a:pathLst>
                <a:path w="178985" h="210937">
                  <a:moveTo>
                    <a:pt x="0" y="88768"/>
                  </a:moveTo>
                  <a:lnTo>
                    <a:pt x="63450" y="105557"/>
                  </a:lnTo>
                  <a:lnTo>
                    <a:pt x="94490" y="107928"/>
                  </a:lnTo>
                  <a:lnTo>
                    <a:pt x="118425" y="102743"/>
                  </a:lnTo>
                  <a:lnTo>
                    <a:pt x="145053" y="86670"/>
                  </a:lnTo>
                  <a:lnTo>
                    <a:pt x="152854" y="80350"/>
                  </a:lnTo>
                  <a:lnTo>
                    <a:pt x="161521" y="60850"/>
                  </a:lnTo>
                  <a:lnTo>
                    <a:pt x="163833" y="49099"/>
                  </a:lnTo>
                  <a:lnTo>
                    <a:pt x="160162" y="26684"/>
                  </a:lnTo>
                  <a:lnTo>
                    <a:pt x="155908" y="15793"/>
                  </a:lnTo>
                  <a:lnTo>
                    <a:pt x="148392" y="8533"/>
                  </a:lnTo>
                  <a:lnTo>
                    <a:pt x="127563" y="466"/>
                  </a:lnTo>
                  <a:lnTo>
                    <a:pt x="105828" y="0"/>
                  </a:lnTo>
                  <a:lnTo>
                    <a:pt x="84469" y="4862"/>
                  </a:lnTo>
                  <a:lnTo>
                    <a:pt x="63278" y="14822"/>
                  </a:lnTo>
                  <a:lnTo>
                    <a:pt x="37206" y="39172"/>
                  </a:lnTo>
                  <a:lnTo>
                    <a:pt x="20253" y="68614"/>
                  </a:lnTo>
                  <a:lnTo>
                    <a:pt x="17970" y="92289"/>
                  </a:lnTo>
                  <a:lnTo>
                    <a:pt x="26036" y="145616"/>
                  </a:lnTo>
                  <a:lnTo>
                    <a:pt x="41119" y="176062"/>
                  </a:lnTo>
                  <a:lnTo>
                    <a:pt x="65996" y="199901"/>
                  </a:lnTo>
                  <a:lnTo>
                    <a:pt x="88603" y="208351"/>
                  </a:lnTo>
                  <a:lnTo>
                    <a:pt x="113078" y="210936"/>
                  </a:lnTo>
                  <a:lnTo>
                    <a:pt x="154268" y="206184"/>
                  </a:lnTo>
                  <a:lnTo>
                    <a:pt x="178984" y="204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7515" y="692511"/>
              <a:ext cx="20407" cy="421141"/>
            </a:xfrm>
            <a:custGeom>
              <a:avLst/>
              <a:gdLst/>
              <a:ahLst/>
              <a:cxnLst/>
              <a:rect l="0" t="0" r="0" b="0"/>
              <a:pathLst>
                <a:path w="20407" h="421141">
                  <a:moveTo>
                    <a:pt x="9878" y="0"/>
                  </a:moveTo>
                  <a:lnTo>
                    <a:pt x="1545" y="60384"/>
                  </a:lnTo>
                  <a:lnTo>
                    <a:pt x="0" y="118108"/>
                  </a:lnTo>
                  <a:lnTo>
                    <a:pt x="808" y="160117"/>
                  </a:lnTo>
                  <a:lnTo>
                    <a:pt x="5067" y="206084"/>
                  </a:lnTo>
                  <a:lnTo>
                    <a:pt x="8453" y="266823"/>
                  </a:lnTo>
                  <a:lnTo>
                    <a:pt x="15045" y="321864"/>
                  </a:lnTo>
                  <a:lnTo>
                    <a:pt x="19347" y="382120"/>
                  </a:lnTo>
                  <a:lnTo>
                    <a:pt x="20406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61579" y="808325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82697" y="8333"/>
                  </a:lnTo>
                  <a:lnTo>
                    <a:pt x="123566" y="15684"/>
                  </a:lnTo>
                  <a:lnTo>
                    <a:pt x="75347" y="25054"/>
                  </a:lnTo>
                  <a:lnTo>
                    <a:pt x="13158" y="3072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82678" y="934667"/>
              <a:ext cx="136871" cy="214027"/>
            </a:xfrm>
            <a:custGeom>
              <a:avLst/>
              <a:gdLst/>
              <a:ahLst/>
              <a:cxnLst/>
              <a:rect l="0" t="0" r="0" b="0"/>
              <a:pathLst>
                <a:path w="136871" h="214027">
                  <a:moveTo>
                    <a:pt x="0" y="63171"/>
                  </a:moveTo>
                  <a:lnTo>
                    <a:pt x="19128" y="124281"/>
                  </a:lnTo>
                  <a:lnTo>
                    <a:pt x="44214" y="178713"/>
                  </a:lnTo>
                  <a:lnTo>
                    <a:pt x="57043" y="214026"/>
                  </a:lnTo>
                  <a:lnTo>
                    <a:pt x="38228" y="151241"/>
                  </a:lnTo>
                  <a:lnTo>
                    <a:pt x="24492" y="98808"/>
                  </a:lnTo>
                  <a:lnTo>
                    <a:pt x="17514" y="75500"/>
                  </a:lnTo>
                  <a:lnTo>
                    <a:pt x="17525" y="65541"/>
                  </a:lnTo>
                  <a:lnTo>
                    <a:pt x="23776" y="48237"/>
                  </a:lnTo>
                  <a:lnTo>
                    <a:pt x="46039" y="25341"/>
                  </a:lnTo>
                  <a:lnTo>
                    <a:pt x="68035" y="17112"/>
                  </a:lnTo>
                  <a:lnTo>
                    <a:pt x="127014" y="277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85018" y="955279"/>
              <a:ext cx="218801" cy="201058"/>
            </a:xfrm>
            <a:custGeom>
              <a:avLst/>
              <a:gdLst/>
              <a:ahLst/>
              <a:cxnLst/>
              <a:rect l="0" t="0" r="0" b="0"/>
              <a:pathLst>
                <a:path w="218801" h="201058">
                  <a:moveTo>
                    <a:pt x="113515" y="147844"/>
                  </a:moveTo>
                  <a:lnTo>
                    <a:pt x="121848" y="110366"/>
                  </a:lnTo>
                  <a:lnTo>
                    <a:pt x="120273" y="72398"/>
                  </a:lnTo>
                  <a:lnTo>
                    <a:pt x="114179" y="47632"/>
                  </a:lnTo>
                  <a:lnTo>
                    <a:pt x="91203" y="12669"/>
                  </a:lnTo>
                  <a:lnTo>
                    <a:pt x="84602" y="5085"/>
                  </a:lnTo>
                  <a:lnTo>
                    <a:pt x="76692" y="1198"/>
                  </a:lnTo>
                  <a:lnTo>
                    <a:pt x="58544" y="0"/>
                  </a:lnTo>
                  <a:lnTo>
                    <a:pt x="41900" y="6486"/>
                  </a:lnTo>
                  <a:lnTo>
                    <a:pt x="34186" y="11491"/>
                  </a:lnTo>
                  <a:lnTo>
                    <a:pt x="22496" y="26411"/>
                  </a:lnTo>
                  <a:lnTo>
                    <a:pt x="5459" y="64586"/>
                  </a:lnTo>
                  <a:lnTo>
                    <a:pt x="0" y="106667"/>
                  </a:lnTo>
                  <a:lnTo>
                    <a:pt x="6561" y="156478"/>
                  </a:lnTo>
                  <a:lnTo>
                    <a:pt x="12557" y="178587"/>
                  </a:lnTo>
                  <a:lnTo>
                    <a:pt x="18134" y="187057"/>
                  </a:lnTo>
                  <a:lnTo>
                    <a:pt x="33689" y="199587"/>
                  </a:lnTo>
                  <a:lnTo>
                    <a:pt x="41580" y="201057"/>
                  </a:lnTo>
                  <a:lnTo>
                    <a:pt x="49180" y="199697"/>
                  </a:lnTo>
                  <a:lnTo>
                    <a:pt x="56587" y="196450"/>
                  </a:lnTo>
                  <a:lnTo>
                    <a:pt x="67937" y="180365"/>
                  </a:lnTo>
                  <a:lnTo>
                    <a:pt x="87323" y="125740"/>
                  </a:lnTo>
                  <a:lnTo>
                    <a:pt x="92106" y="95021"/>
                  </a:lnTo>
                  <a:lnTo>
                    <a:pt x="94563" y="95081"/>
                  </a:lnTo>
                  <a:lnTo>
                    <a:pt x="131802" y="143480"/>
                  </a:lnTo>
                  <a:lnTo>
                    <a:pt x="157928" y="159549"/>
                  </a:lnTo>
                  <a:lnTo>
                    <a:pt x="167690" y="160327"/>
                  </a:lnTo>
                  <a:lnTo>
                    <a:pt x="218800" y="1478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8358" y="903081"/>
              <a:ext cx="322414" cy="239221"/>
            </a:xfrm>
            <a:custGeom>
              <a:avLst/>
              <a:gdLst/>
              <a:ahLst/>
              <a:cxnLst/>
              <a:rect l="0" t="0" r="0" b="0"/>
              <a:pathLst>
                <a:path w="322414" h="239221">
                  <a:moveTo>
                    <a:pt x="111843" y="136871"/>
                  </a:moveTo>
                  <a:lnTo>
                    <a:pt x="123022" y="120103"/>
                  </a:lnTo>
                  <a:lnTo>
                    <a:pt x="129973" y="87319"/>
                  </a:lnTo>
                  <a:lnTo>
                    <a:pt x="126444" y="53559"/>
                  </a:lnTo>
                  <a:lnTo>
                    <a:pt x="117942" y="35112"/>
                  </a:lnTo>
                  <a:lnTo>
                    <a:pt x="112400" y="26918"/>
                  </a:lnTo>
                  <a:lnTo>
                    <a:pt x="96883" y="14693"/>
                  </a:lnTo>
                  <a:lnTo>
                    <a:pt x="87832" y="9796"/>
                  </a:lnTo>
                  <a:lnTo>
                    <a:pt x="65297" y="7473"/>
                  </a:lnTo>
                  <a:lnTo>
                    <a:pt x="52736" y="8492"/>
                  </a:lnTo>
                  <a:lnTo>
                    <a:pt x="32541" y="18982"/>
                  </a:lnTo>
                  <a:lnTo>
                    <a:pt x="23880" y="26693"/>
                  </a:lnTo>
                  <a:lnTo>
                    <a:pt x="14257" y="47739"/>
                  </a:lnTo>
                  <a:lnTo>
                    <a:pt x="337" y="105809"/>
                  </a:lnTo>
                  <a:lnTo>
                    <a:pt x="0" y="158725"/>
                  </a:lnTo>
                  <a:lnTo>
                    <a:pt x="10852" y="208648"/>
                  </a:lnTo>
                  <a:lnTo>
                    <a:pt x="23675" y="227653"/>
                  </a:lnTo>
                  <a:lnTo>
                    <a:pt x="32007" y="235997"/>
                  </a:lnTo>
                  <a:lnTo>
                    <a:pt x="41072" y="239220"/>
                  </a:lnTo>
                  <a:lnTo>
                    <a:pt x="50624" y="239029"/>
                  </a:lnTo>
                  <a:lnTo>
                    <a:pt x="60502" y="236562"/>
                  </a:lnTo>
                  <a:lnTo>
                    <a:pt x="68257" y="231407"/>
                  </a:lnTo>
                  <a:lnTo>
                    <a:pt x="79993" y="216322"/>
                  </a:lnTo>
                  <a:lnTo>
                    <a:pt x="93177" y="188098"/>
                  </a:lnTo>
                  <a:lnTo>
                    <a:pt x="103363" y="128351"/>
                  </a:lnTo>
                  <a:lnTo>
                    <a:pt x="106190" y="117153"/>
                  </a:lnTo>
                  <a:lnTo>
                    <a:pt x="109244" y="114367"/>
                  </a:lnTo>
                  <a:lnTo>
                    <a:pt x="112450" y="117189"/>
                  </a:lnTo>
                  <a:lnTo>
                    <a:pt x="142034" y="179681"/>
                  </a:lnTo>
                  <a:lnTo>
                    <a:pt x="158017" y="194112"/>
                  </a:lnTo>
                  <a:lnTo>
                    <a:pt x="167192" y="199598"/>
                  </a:lnTo>
                  <a:lnTo>
                    <a:pt x="186745" y="202574"/>
                  </a:lnTo>
                  <a:lnTo>
                    <a:pt x="196873" y="201730"/>
                  </a:lnTo>
                  <a:lnTo>
                    <a:pt x="214365" y="194553"/>
                  </a:lnTo>
                  <a:lnTo>
                    <a:pt x="222305" y="189364"/>
                  </a:lnTo>
                  <a:lnTo>
                    <a:pt x="234247" y="171119"/>
                  </a:lnTo>
                  <a:lnTo>
                    <a:pt x="242284" y="147413"/>
                  </a:lnTo>
                  <a:lnTo>
                    <a:pt x="245856" y="121279"/>
                  </a:lnTo>
                  <a:lnTo>
                    <a:pt x="249148" y="117118"/>
                  </a:lnTo>
                  <a:lnTo>
                    <a:pt x="253683" y="119023"/>
                  </a:lnTo>
                  <a:lnTo>
                    <a:pt x="259045" y="124972"/>
                  </a:lnTo>
                  <a:lnTo>
                    <a:pt x="265004" y="144061"/>
                  </a:lnTo>
                  <a:lnTo>
                    <a:pt x="275209" y="192583"/>
                  </a:lnTo>
                  <a:lnTo>
                    <a:pt x="270732" y="181064"/>
                  </a:lnTo>
                  <a:lnTo>
                    <a:pt x="252000" y="118365"/>
                  </a:lnTo>
                  <a:lnTo>
                    <a:pt x="240236" y="57918"/>
                  </a:lnTo>
                  <a:lnTo>
                    <a:pt x="245336" y="37050"/>
                  </a:lnTo>
                  <a:lnTo>
                    <a:pt x="249971" y="28210"/>
                  </a:lnTo>
                  <a:lnTo>
                    <a:pt x="267600" y="15267"/>
                  </a:lnTo>
                  <a:lnTo>
                    <a:pt x="297593" y="4524"/>
                  </a:lnTo>
                  <a:lnTo>
                    <a:pt x="3224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4471" y="933063"/>
              <a:ext cx="126343" cy="191486"/>
            </a:xfrm>
            <a:custGeom>
              <a:avLst/>
              <a:gdLst/>
              <a:ahLst/>
              <a:cxnLst/>
              <a:rect l="0" t="0" r="0" b="0"/>
              <a:pathLst>
                <a:path w="126343" h="191486">
                  <a:moveTo>
                    <a:pt x="0" y="43718"/>
                  </a:moveTo>
                  <a:lnTo>
                    <a:pt x="5589" y="60485"/>
                  </a:lnTo>
                  <a:lnTo>
                    <a:pt x="17692" y="71837"/>
                  </a:lnTo>
                  <a:lnTo>
                    <a:pt x="54057" y="88657"/>
                  </a:lnTo>
                  <a:lnTo>
                    <a:pt x="74328" y="89817"/>
                  </a:lnTo>
                  <a:lnTo>
                    <a:pt x="93866" y="85263"/>
                  </a:lnTo>
                  <a:lnTo>
                    <a:pt x="110348" y="75441"/>
                  </a:lnTo>
                  <a:lnTo>
                    <a:pt x="115680" y="67206"/>
                  </a:lnTo>
                  <a:lnTo>
                    <a:pt x="121603" y="45578"/>
                  </a:lnTo>
                  <a:lnTo>
                    <a:pt x="120843" y="35599"/>
                  </a:lnTo>
                  <a:lnTo>
                    <a:pt x="113759" y="18273"/>
                  </a:lnTo>
                  <a:lnTo>
                    <a:pt x="96573" y="5893"/>
                  </a:lnTo>
                  <a:lnTo>
                    <a:pt x="85439" y="954"/>
                  </a:lnTo>
                  <a:lnTo>
                    <a:pt x="74507" y="0"/>
                  </a:lnTo>
                  <a:lnTo>
                    <a:pt x="53001" y="5181"/>
                  </a:lnTo>
                  <a:lnTo>
                    <a:pt x="34864" y="18401"/>
                  </a:lnTo>
                  <a:lnTo>
                    <a:pt x="20175" y="35976"/>
                  </a:lnTo>
                  <a:lnTo>
                    <a:pt x="9746" y="55485"/>
                  </a:lnTo>
                  <a:lnTo>
                    <a:pt x="2888" y="91788"/>
                  </a:lnTo>
                  <a:lnTo>
                    <a:pt x="12034" y="132180"/>
                  </a:lnTo>
                  <a:lnTo>
                    <a:pt x="29562" y="168195"/>
                  </a:lnTo>
                  <a:lnTo>
                    <a:pt x="45894" y="184049"/>
                  </a:lnTo>
                  <a:lnTo>
                    <a:pt x="55162" y="189914"/>
                  </a:lnTo>
                  <a:lnTo>
                    <a:pt x="64851" y="191485"/>
                  </a:lnTo>
                  <a:lnTo>
                    <a:pt x="94084" y="183687"/>
                  </a:lnTo>
                  <a:lnTo>
                    <a:pt x="126342" y="1700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577891" y="660926"/>
              <a:ext cx="31420" cy="473783"/>
            </a:xfrm>
            <a:custGeom>
              <a:avLst/>
              <a:gdLst/>
              <a:ahLst/>
              <a:cxnLst/>
              <a:rect l="0" t="0" r="0" b="0"/>
              <a:pathLst>
                <a:path w="31420" h="473783">
                  <a:moveTo>
                    <a:pt x="20891" y="0"/>
                  </a:moveTo>
                  <a:lnTo>
                    <a:pt x="4102" y="63450"/>
                  </a:lnTo>
                  <a:lnTo>
                    <a:pt x="677" y="124664"/>
                  </a:lnTo>
                  <a:lnTo>
                    <a:pt x="0" y="182162"/>
                  </a:lnTo>
                  <a:lnTo>
                    <a:pt x="7102" y="242090"/>
                  </a:lnTo>
                  <a:lnTo>
                    <a:pt x="9396" y="304787"/>
                  </a:lnTo>
                  <a:lnTo>
                    <a:pt x="10076" y="367168"/>
                  </a:lnTo>
                  <a:lnTo>
                    <a:pt x="11447" y="420876"/>
                  </a:lnTo>
                  <a:lnTo>
                    <a:pt x="18743" y="456547"/>
                  </a:lnTo>
                  <a:lnTo>
                    <a:pt x="31419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72440" y="829382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194067" y="5589"/>
                  </a:lnTo>
                  <a:lnTo>
                    <a:pt x="139893" y="10723"/>
                  </a:lnTo>
                  <a:lnTo>
                    <a:pt x="84131" y="18669"/>
                  </a:lnTo>
                  <a:lnTo>
                    <a:pt x="24770" y="279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3009" y="955724"/>
              <a:ext cx="259018" cy="170318"/>
            </a:xfrm>
            <a:custGeom>
              <a:avLst/>
              <a:gdLst/>
              <a:ahLst/>
              <a:cxnLst/>
              <a:rect l="0" t="0" r="0" b="0"/>
              <a:pathLst>
                <a:path w="259018" h="170318">
                  <a:moveTo>
                    <a:pt x="0" y="31585"/>
                  </a:moveTo>
                  <a:lnTo>
                    <a:pt x="5590" y="90202"/>
                  </a:lnTo>
                  <a:lnTo>
                    <a:pt x="20244" y="124992"/>
                  </a:lnTo>
                  <a:lnTo>
                    <a:pt x="44993" y="151938"/>
                  </a:lnTo>
                  <a:lnTo>
                    <a:pt x="54562" y="155104"/>
                  </a:lnTo>
                  <a:lnTo>
                    <a:pt x="74553" y="152383"/>
                  </a:lnTo>
                  <a:lnTo>
                    <a:pt x="92016" y="140256"/>
                  </a:lnTo>
                  <a:lnTo>
                    <a:pt x="99949" y="132108"/>
                  </a:lnTo>
                  <a:lnTo>
                    <a:pt x="108763" y="110577"/>
                  </a:lnTo>
                  <a:lnTo>
                    <a:pt x="111113" y="98285"/>
                  </a:lnTo>
                  <a:lnTo>
                    <a:pt x="113850" y="94769"/>
                  </a:lnTo>
                  <a:lnTo>
                    <a:pt x="116844" y="97104"/>
                  </a:lnTo>
                  <a:lnTo>
                    <a:pt x="148414" y="145410"/>
                  </a:lnTo>
                  <a:lnTo>
                    <a:pt x="163058" y="159383"/>
                  </a:lnTo>
                  <a:lnTo>
                    <a:pt x="181265" y="169493"/>
                  </a:lnTo>
                  <a:lnTo>
                    <a:pt x="189864" y="170317"/>
                  </a:lnTo>
                  <a:lnTo>
                    <a:pt x="205657" y="164994"/>
                  </a:lnTo>
                  <a:lnTo>
                    <a:pt x="227702" y="148843"/>
                  </a:lnTo>
                  <a:lnTo>
                    <a:pt x="249052" y="118061"/>
                  </a:lnTo>
                  <a:lnTo>
                    <a:pt x="259017" y="73715"/>
                  </a:lnTo>
                  <a:lnTo>
                    <a:pt x="254327" y="18156"/>
                  </a:lnTo>
                  <a:lnTo>
                    <a:pt x="2526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19921" y="1029423"/>
              <a:ext cx="21059" cy="136872"/>
            </a:xfrm>
            <a:custGeom>
              <a:avLst/>
              <a:gdLst/>
              <a:ahLst/>
              <a:cxnLst/>
              <a:rect l="0" t="0" r="0" b="0"/>
              <a:pathLst>
                <a:path w="21059" h="136872">
                  <a:moveTo>
                    <a:pt x="0" y="0"/>
                  </a:moveTo>
                  <a:lnTo>
                    <a:pt x="8334" y="37478"/>
                  </a:lnTo>
                  <a:lnTo>
                    <a:pt x="17476" y="100212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09393" y="89255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93621" y="970177"/>
              <a:ext cx="168457" cy="206646"/>
            </a:xfrm>
            <a:custGeom>
              <a:avLst/>
              <a:gdLst/>
              <a:ahLst/>
              <a:cxnLst/>
              <a:rect l="0" t="0" r="0" b="0"/>
              <a:pathLst>
                <a:path w="168457" h="206646">
                  <a:moveTo>
                    <a:pt x="0" y="48718"/>
                  </a:moveTo>
                  <a:lnTo>
                    <a:pt x="17958" y="102593"/>
                  </a:lnTo>
                  <a:lnTo>
                    <a:pt x="36301" y="157621"/>
                  </a:lnTo>
                  <a:lnTo>
                    <a:pt x="24918" y="110387"/>
                  </a:lnTo>
                  <a:lnTo>
                    <a:pt x="24939" y="50154"/>
                  </a:lnTo>
                  <a:lnTo>
                    <a:pt x="30971" y="23620"/>
                  </a:lnTo>
                  <a:lnTo>
                    <a:pt x="41451" y="4028"/>
                  </a:lnTo>
                  <a:lnTo>
                    <a:pt x="48691" y="207"/>
                  </a:lnTo>
                  <a:lnTo>
                    <a:pt x="57027" y="0"/>
                  </a:lnTo>
                  <a:lnTo>
                    <a:pt x="66094" y="2201"/>
                  </a:lnTo>
                  <a:lnTo>
                    <a:pt x="82408" y="14006"/>
                  </a:lnTo>
                  <a:lnTo>
                    <a:pt x="104745" y="43502"/>
                  </a:lnTo>
                  <a:lnTo>
                    <a:pt x="133073" y="101843"/>
                  </a:lnTo>
                  <a:lnTo>
                    <a:pt x="159781" y="162977"/>
                  </a:lnTo>
                  <a:lnTo>
                    <a:pt x="168456" y="206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14719" y="915073"/>
              <a:ext cx="196560" cy="264053"/>
            </a:xfrm>
            <a:custGeom>
              <a:avLst/>
              <a:gdLst/>
              <a:ahLst/>
              <a:cxnLst/>
              <a:rect l="0" t="0" r="0" b="0"/>
              <a:pathLst>
                <a:path w="196560" h="264053">
                  <a:moveTo>
                    <a:pt x="136871" y="9065"/>
                  </a:moveTo>
                  <a:lnTo>
                    <a:pt x="109315" y="1830"/>
                  </a:lnTo>
                  <a:lnTo>
                    <a:pt x="81730" y="0"/>
                  </a:lnTo>
                  <a:lnTo>
                    <a:pt x="59332" y="5426"/>
                  </a:lnTo>
                  <a:lnTo>
                    <a:pt x="41578" y="16807"/>
                  </a:lnTo>
                  <a:lnTo>
                    <a:pt x="19598" y="42945"/>
                  </a:lnTo>
                  <a:lnTo>
                    <a:pt x="9490" y="62727"/>
                  </a:lnTo>
                  <a:lnTo>
                    <a:pt x="7338" y="83218"/>
                  </a:lnTo>
                  <a:lnTo>
                    <a:pt x="11450" y="104023"/>
                  </a:lnTo>
                  <a:lnTo>
                    <a:pt x="21077" y="124968"/>
                  </a:lnTo>
                  <a:lnTo>
                    <a:pt x="29259" y="131958"/>
                  </a:lnTo>
                  <a:lnTo>
                    <a:pt x="50829" y="139723"/>
                  </a:lnTo>
                  <a:lnTo>
                    <a:pt x="102804" y="144709"/>
                  </a:lnTo>
                  <a:lnTo>
                    <a:pt x="155011" y="148813"/>
                  </a:lnTo>
                  <a:lnTo>
                    <a:pt x="166512" y="151363"/>
                  </a:lnTo>
                  <a:lnTo>
                    <a:pt x="175349" y="156573"/>
                  </a:lnTo>
                  <a:lnTo>
                    <a:pt x="188288" y="171721"/>
                  </a:lnTo>
                  <a:lnTo>
                    <a:pt x="194818" y="193271"/>
                  </a:lnTo>
                  <a:lnTo>
                    <a:pt x="196559" y="205568"/>
                  </a:lnTo>
                  <a:lnTo>
                    <a:pt x="192255" y="228591"/>
                  </a:lnTo>
                  <a:lnTo>
                    <a:pt x="187831" y="239644"/>
                  </a:lnTo>
                  <a:lnTo>
                    <a:pt x="173558" y="255044"/>
                  </a:lnTo>
                  <a:lnTo>
                    <a:pt x="164839" y="260789"/>
                  </a:lnTo>
                  <a:lnTo>
                    <a:pt x="139553" y="264052"/>
                  </a:lnTo>
                  <a:lnTo>
                    <a:pt x="81248" y="256615"/>
                  </a:lnTo>
                  <a:lnTo>
                    <a:pt x="19957" y="251931"/>
                  </a:lnTo>
                  <a:lnTo>
                    <a:pt x="0" y="2512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09517" y="119787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2459227" y="2347447"/>
            <a:ext cx="4716273" cy="1286276"/>
            <a:chOff x="2459227" y="2347447"/>
            <a:chExt cx="4716273" cy="1286276"/>
          </a:xfrm>
        </p:grpSpPr>
        <p:cxnSp>
          <p:nvCxnSpPr>
            <p:cNvPr id="30" name="Straight Connector 29"/>
            <p:cNvCxnSpPr/>
            <p:nvPr/>
          </p:nvCxnSpPr>
          <p:spPr>
            <a:xfrm>
              <a:off x="2471927" y="2858642"/>
              <a:ext cx="2053082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2459227" y="3582542"/>
              <a:ext cx="2053082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4518786" y="2860802"/>
              <a:ext cx="0" cy="737107"/>
            </a:xfrm>
            <a:prstGeom prst="line">
              <a:avLst/>
            </a:prstGeom>
            <a:ln w="38100" cap="sq" cmpd="sng" algn="ctr">
              <a:solidFill>
                <a:srgbClr val="000000"/>
              </a:solidFill>
              <a:prstDash val="dot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4529328" y="2850388"/>
              <a:ext cx="461772" cy="362712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V="1">
              <a:off x="4518786" y="3238500"/>
              <a:ext cx="472314" cy="348869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5017642" y="3227451"/>
              <a:ext cx="2157858" cy="0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>
              <a:off x="5129529" y="2844165"/>
              <a:ext cx="0" cy="789558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H="1" flipV="1">
              <a:off x="5929629" y="2850388"/>
              <a:ext cx="315849" cy="378967"/>
            </a:xfrm>
            <a:prstGeom prst="line">
              <a:avLst/>
            </a:pr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sm"/>
              <a:tailEnd type="none" w="med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5" name="Group 44"/>
            <p:cNvGrpSpPr/>
            <p:nvPr/>
          </p:nvGrpSpPr>
          <p:grpSpPr>
            <a:xfrm>
              <a:off x="2602644" y="2347447"/>
              <a:ext cx="1084437" cy="493010"/>
              <a:chOff x="2602644" y="2347447"/>
              <a:chExt cx="1084437" cy="493010"/>
            </a:xfrm>
          </p:grpSpPr>
          <p:sp>
            <p:nvSpPr>
              <p:cNvPr id="38" name="Freeform 37"/>
              <p:cNvSpPr/>
              <p:nvPr/>
            </p:nvSpPr>
            <p:spPr>
              <a:xfrm>
                <a:off x="2760572" y="2387073"/>
                <a:ext cx="10529" cy="410613"/>
              </a:xfrm>
              <a:custGeom>
                <a:avLst/>
                <a:gdLst/>
                <a:ahLst/>
                <a:cxnLst/>
                <a:rect l="0" t="0" r="0" b="0"/>
                <a:pathLst>
                  <a:path w="10529" h="410613">
                    <a:moveTo>
                      <a:pt x="10528" y="0"/>
                    </a:moveTo>
                    <a:lnTo>
                      <a:pt x="10528" y="54145"/>
                    </a:lnTo>
                    <a:lnTo>
                      <a:pt x="10528" y="101441"/>
                    </a:lnTo>
                    <a:lnTo>
                      <a:pt x="10528" y="159908"/>
                    </a:lnTo>
                    <a:lnTo>
                      <a:pt x="10528" y="215446"/>
                    </a:lnTo>
                    <a:lnTo>
                      <a:pt x="10528" y="267777"/>
                    </a:lnTo>
                    <a:lnTo>
                      <a:pt x="10528" y="321497"/>
                    </a:lnTo>
                    <a:lnTo>
                      <a:pt x="4939" y="375981"/>
                    </a:lnTo>
                    <a:lnTo>
                      <a:pt x="0" y="4106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Freeform 38"/>
              <p:cNvSpPr/>
              <p:nvPr/>
            </p:nvSpPr>
            <p:spPr>
              <a:xfrm>
                <a:off x="2602644" y="2347447"/>
                <a:ext cx="304075" cy="271254"/>
              </a:xfrm>
              <a:custGeom>
                <a:avLst/>
                <a:gdLst/>
                <a:ahLst/>
                <a:cxnLst/>
                <a:rect l="0" t="0" r="0" b="0"/>
                <a:pathLst>
                  <a:path w="304075" h="271254">
                    <a:moveTo>
                      <a:pt x="0" y="81740"/>
                    </a:moveTo>
                    <a:lnTo>
                      <a:pt x="17981" y="57694"/>
                    </a:lnTo>
                    <a:lnTo>
                      <a:pt x="44322" y="37440"/>
                    </a:lnTo>
                    <a:lnTo>
                      <a:pt x="100637" y="10107"/>
                    </a:lnTo>
                    <a:lnTo>
                      <a:pt x="154887" y="0"/>
                    </a:lnTo>
                    <a:lnTo>
                      <a:pt x="207543" y="1123"/>
                    </a:lnTo>
                    <a:lnTo>
                      <a:pt x="229112" y="7306"/>
                    </a:lnTo>
                    <a:lnTo>
                      <a:pt x="262023" y="30339"/>
                    </a:lnTo>
                    <a:lnTo>
                      <a:pt x="291054" y="63008"/>
                    </a:lnTo>
                    <a:lnTo>
                      <a:pt x="298983" y="89013"/>
                    </a:lnTo>
                    <a:lnTo>
                      <a:pt x="304074" y="147777"/>
                    </a:lnTo>
                    <a:lnTo>
                      <a:pt x="299366" y="184755"/>
                    </a:lnTo>
                    <a:lnTo>
                      <a:pt x="290589" y="203954"/>
                    </a:lnTo>
                    <a:lnTo>
                      <a:pt x="277720" y="220285"/>
                    </a:lnTo>
                    <a:lnTo>
                      <a:pt x="225176" y="256973"/>
                    </a:lnTo>
                    <a:lnTo>
                      <a:pt x="168456" y="27125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Freeform 39"/>
              <p:cNvSpPr/>
              <p:nvPr/>
            </p:nvSpPr>
            <p:spPr>
              <a:xfrm>
                <a:off x="2855328" y="2668771"/>
                <a:ext cx="189514" cy="171686"/>
              </a:xfrm>
              <a:custGeom>
                <a:avLst/>
                <a:gdLst/>
                <a:ahLst/>
                <a:cxnLst/>
                <a:rect l="0" t="0" r="0" b="0"/>
                <a:pathLst>
                  <a:path w="189514" h="171686">
                    <a:moveTo>
                      <a:pt x="0" y="76271"/>
                    </a:moveTo>
                    <a:lnTo>
                      <a:pt x="37478" y="84604"/>
                    </a:lnTo>
                    <a:lnTo>
                      <a:pt x="88902" y="86366"/>
                    </a:lnTo>
                    <a:lnTo>
                      <a:pt x="113212" y="80368"/>
                    </a:lnTo>
                    <a:lnTo>
                      <a:pt x="134544" y="68733"/>
                    </a:lnTo>
                    <a:lnTo>
                      <a:pt x="151825" y="51864"/>
                    </a:lnTo>
                    <a:lnTo>
                      <a:pt x="156199" y="42452"/>
                    </a:lnTo>
                    <a:lnTo>
                      <a:pt x="157939" y="22636"/>
                    </a:lnTo>
                    <a:lnTo>
                      <a:pt x="153256" y="14778"/>
                    </a:lnTo>
                    <a:lnTo>
                      <a:pt x="135574" y="2927"/>
                    </a:lnTo>
                    <a:lnTo>
                      <a:pt x="108999" y="0"/>
                    </a:lnTo>
                    <a:lnTo>
                      <a:pt x="80029" y="3768"/>
                    </a:lnTo>
                    <a:lnTo>
                      <a:pt x="55456" y="13242"/>
                    </a:lnTo>
                    <a:lnTo>
                      <a:pt x="27480" y="37319"/>
                    </a:lnTo>
                    <a:lnTo>
                      <a:pt x="18063" y="59739"/>
                    </a:lnTo>
                    <a:lnTo>
                      <a:pt x="15047" y="85301"/>
                    </a:lnTo>
                    <a:lnTo>
                      <a:pt x="17606" y="112260"/>
                    </a:lnTo>
                    <a:lnTo>
                      <a:pt x="25763" y="133600"/>
                    </a:lnTo>
                    <a:lnTo>
                      <a:pt x="31213" y="142566"/>
                    </a:lnTo>
                    <a:lnTo>
                      <a:pt x="61241" y="166364"/>
                    </a:lnTo>
                    <a:lnTo>
                      <a:pt x="83371" y="171685"/>
                    </a:lnTo>
                    <a:lnTo>
                      <a:pt x="126173" y="165568"/>
                    </a:lnTo>
                    <a:lnTo>
                      <a:pt x="189513" y="13944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Freeform 40"/>
              <p:cNvSpPr/>
              <p:nvPr/>
            </p:nvSpPr>
            <p:spPr>
              <a:xfrm>
                <a:off x="3150126" y="2397602"/>
                <a:ext cx="10530" cy="400084"/>
              </a:xfrm>
              <a:custGeom>
                <a:avLst/>
                <a:gdLst/>
                <a:ahLst/>
                <a:cxnLst/>
                <a:rect l="0" t="0" r="0" b="0"/>
                <a:pathLst>
                  <a:path w="10530" h="400084">
                    <a:moveTo>
                      <a:pt x="10529" y="0"/>
                    </a:moveTo>
                    <a:lnTo>
                      <a:pt x="3293" y="27556"/>
                    </a:lnTo>
                    <a:lnTo>
                      <a:pt x="651" y="83778"/>
                    </a:lnTo>
                    <a:lnTo>
                      <a:pt x="193" y="135567"/>
                    </a:lnTo>
                    <a:lnTo>
                      <a:pt x="86" y="178405"/>
                    </a:lnTo>
                    <a:lnTo>
                      <a:pt x="26" y="240814"/>
                    </a:lnTo>
                    <a:lnTo>
                      <a:pt x="8" y="295700"/>
                    </a:lnTo>
                    <a:lnTo>
                      <a:pt x="2" y="356760"/>
                    </a:lnTo>
                    <a:lnTo>
                      <a:pt x="0" y="40008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Freeform 41"/>
              <p:cNvSpPr/>
              <p:nvPr/>
            </p:nvSpPr>
            <p:spPr>
              <a:xfrm>
                <a:off x="3034313" y="2534472"/>
                <a:ext cx="221099" cy="63172"/>
              </a:xfrm>
              <a:custGeom>
                <a:avLst/>
                <a:gdLst/>
                <a:ahLst/>
                <a:cxnLst/>
                <a:rect l="0" t="0" r="0" b="0"/>
                <a:pathLst>
                  <a:path w="221099" h="63172">
                    <a:moveTo>
                      <a:pt x="221098" y="0"/>
                    </a:moveTo>
                    <a:lnTo>
                      <a:pt x="194712" y="15641"/>
                    </a:lnTo>
                    <a:lnTo>
                      <a:pt x="132197" y="34844"/>
                    </a:lnTo>
                    <a:lnTo>
                      <a:pt x="70913" y="49083"/>
                    </a:lnTo>
                    <a:lnTo>
                      <a:pt x="25706" y="60041"/>
                    </a:lnTo>
                    <a:lnTo>
                      <a:pt x="0" y="6317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Freeform 42"/>
              <p:cNvSpPr/>
              <p:nvPr/>
            </p:nvSpPr>
            <p:spPr>
              <a:xfrm>
                <a:off x="3244883" y="2618322"/>
                <a:ext cx="147400" cy="181740"/>
              </a:xfrm>
              <a:custGeom>
                <a:avLst/>
                <a:gdLst/>
                <a:ahLst/>
                <a:cxnLst/>
                <a:rect l="0" t="0" r="0" b="0"/>
                <a:pathLst>
                  <a:path w="147400" h="181740">
                    <a:moveTo>
                      <a:pt x="0" y="84606"/>
                    </a:moveTo>
                    <a:lnTo>
                      <a:pt x="48930" y="84606"/>
                    </a:lnTo>
                    <a:lnTo>
                      <a:pt x="76729" y="82267"/>
                    </a:lnTo>
                    <a:lnTo>
                      <a:pt x="96883" y="73428"/>
                    </a:lnTo>
                    <a:lnTo>
                      <a:pt x="121382" y="55298"/>
                    </a:lnTo>
                    <a:lnTo>
                      <a:pt x="125375" y="47520"/>
                    </a:lnTo>
                    <a:lnTo>
                      <a:pt x="126692" y="29519"/>
                    </a:lnTo>
                    <a:lnTo>
                      <a:pt x="123066" y="20975"/>
                    </a:lnTo>
                    <a:lnTo>
                      <a:pt x="109678" y="5243"/>
                    </a:lnTo>
                    <a:lnTo>
                      <a:pt x="101194" y="1282"/>
                    </a:lnTo>
                    <a:lnTo>
                      <a:pt x="82410" y="0"/>
                    </a:lnTo>
                    <a:lnTo>
                      <a:pt x="52104" y="5855"/>
                    </a:lnTo>
                    <a:lnTo>
                      <a:pt x="26487" y="20589"/>
                    </a:lnTo>
                    <a:lnTo>
                      <a:pt x="14501" y="39386"/>
                    </a:lnTo>
                    <a:lnTo>
                      <a:pt x="9667" y="50950"/>
                    </a:lnTo>
                    <a:lnTo>
                      <a:pt x="7416" y="76277"/>
                    </a:lnTo>
                    <a:lnTo>
                      <a:pt x="11485" y="101961"/>
                    </a:lnTo>
                    <a:lnTo>
                      <a:pt x="39654" y="157818"/>
                    </a:lnTo>
                    <a:lnTo>
                      <a:pt x="59348" y="172907"/>
                    </a:lnTo>
                    <a:lnTo>
                      <a:pt x="71151" y="178568"/>
                    </a:lnTo>
                    <a:lnTo>
                      <a:pt x="96743" y="181739"/>
                    </a:lnTo>
                    <a:lnTo>
                      <a:pt x="147399" y="179363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" name="Freeform 43"/>
              <p:cNvSpPr/>
              <p:nvPr/>
            </p:nvSpPr>
            <p:spPr>
              <a:xfrm>
                <a:off x="3508095" y="2555529"/>
                <a:ext cx="178986" cy="203615"/>
              </a:xfrm>
              <a:custGeom>
                <a:avLst/>
                <a:gdLst/>
                <a:ahLst/>
                <a:cxnLst/>
                <a:rect l="0" t="0" r="0" b="0"/>
                <a:pathLst>
                  <a:path w="178986" h="203615">
                    <a:moveTo>
                      <a:pt x="0" y="157928"/>
                    </a:moveTo>
                    <a:lnTo>
                      <a:pt x="15619" y="203614"/>
                    </a:lnTo>
                    <a:lnTo>
                      <a:pt x="3894" y="146971"/>
                    </a:lnTo>
                    <a:lnTo>
                      <a:pt x="3889" y="88996"/>
                    </a:lnTo>
                    <a:lnTo>
                      <a:pt x="9917" y="66460"/>
                    </a:lnTo>
                    <a:lnTo>
                      <a:pt x="20395" y="48645"/>
                    </a:lnTo>
                    <a:lnTo>
                      <a:pt x="50627" y="25462"/>
                    </a:lnTo>
                    <a:lnTo>
                      <a:pt x="89220" y="9364"/>
                    </a:lnTo>
                    <a:lnTo>
                      <a:pt x="151883" y="1233"/>
                    </a:lnTo>
                    <a:lnTo>
                      <a:pt x="178985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2592116" y="3134597"/>
              <a:ext cx="968623" cy="445251"/>
              <a:chOff x="2592116" y="3134597"/>
              <a:chExt cx="968623" cy="445251"/>
            </a:xfrm>
          </p:grpSpPr>
          <p:sp>
            <p:nvSpPr>
              <p:cNvPr id="46" name="Freeform 45"/>
              <p:cNvSpPr/>
              <p:nvPr/>
            </p:nvSpPr>
            <p:spPr>
              <a:xfrm>
                <a:off x="2739515" y="3218825"/>
                <a:ext cx="21058" cy="336913"/>
              </a:xfrm>
              <a:custGeom>
                <a:avLst/>
                <a:gdLst/>
                <a:ahLst/>
                <a:cxnLst/>
                <a:rect l="0" t="0" r="0" b="0"/>
                <a:pathLst>
                  <a:path w="21058" h="336913">
                    <a:moveTo>
                      <a:pt x="21057" y="0"/>
                    </a:moveTo>
                    <a:lnTo>
                      <a:pt x="21057" y="48930"/>
                    </a:lnTo>
                    <a:lnTo>
                      <a:pt x="21057" y="99895"/>
                    </a:lnTo>
                    <a:lnTo>
                      <a:pt x="21057" y="156330"/>
                    </a:lnTo>
                    <a:lnTo>
                      <a:pt x="21057" y="206977"/>
                    </a:lnTo>
                    <a:lnTo>
                      <a:pt x="18717" y="238219"/>
                    </a:lnTo>
                    <a:lnTo>
                      <a:pt x="4390" y="299695"/>
                    </a:lnTo>
                    <a:lnTo>
                      <a:pt x="0" y="336912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Freeform 46"/>
              <p:cNvSpPr/>
              <p:nvPr/>
            </p:nvSpPr>
            <p:spPr>
              <a:xfrm>
                <a:off x="2592116" y="3146926"/>
                <a:ext cx="322285" cy="261412"/>
              </a:xfrm>
              <a:custGeom>
                <a:avLst/>
                <a:gdLst/>
                <a:ahLst/>
                <a:cxnLst/>
                <a:rect l="0" t="0" r="0" b="0"/>
                <a:pathLst>
                  <a:path w="322285" h="261412">
                    <a:moveTo>
                      <a:pt x="0" y="82427"/>
                    </a:moveTo>
                    <a:lnTo>
                      <a:pt x="11178" y="65659"/>
                    </a:lnTo>
                    <a:lnTo>
                      <a:pt x="73217" y="22834"/>
                    </a:lnTo>
                    <a:lnTo>
                      <a:pt x="105142" y="7318"/>
                    </a:lnTo>
                    <a:lnTo>
                      <a:pt x="155776" y="0"/>
                    </a:lnTo>
                    <a:lnTo>
                      <a:pt x="210838" y="1674"/>
                    </a:lnTo>
                    <a:lnTo>
                      <a:pt x="261186" y="12923"/>
                    </a:lnTo>
                    <a:lnTo>
                      <a:pt x="280249" y="25800"/>
                    </a:lnTo>
                    <a:lnTo>
                      <a:pt x="311551" y="57073"/>
                    </a:lnTo>
                    <a:lnTo>
                      <a:pt x="319791" y="77788"/>
                    </a:lnTo>
                    <a:lnTo>
                      <a:pt x="322284" y="102592"/>
                    </a:lnTo>
                    <a:lnTo>
                      <a:pt x="315940" y="141694"/>
                    </a:lnTo>
                    <a:lnTo>
                      <a:pt x="298593" y="176026"/>
                    </a:lnTo>
                    <a:lnTo>
                      <a:pt x="257386" y="224084"/>
                    </a:lnTo>
                    <a:lnTo>
                      <a:pt x="229901" y="241123"/>
                    </a:lnTo>
                    <a:lnTo>
                      <a:pt x="178984" y="2614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Freeform 47"/>
              <p:cNvSpPr/>
              <p:nvPr/>
            </p:nvSpPr>
            <p:spPr>
              <a:xfrm>
                <a:off x="2855328" y="3349700"/>
                <a:ext cx="189633" cy="230148"/>
              </a:xfrm>
              <a:custGeom>
                <a:avLst/>
                <a:gdLst/>
                <a:ahLst/>
                <a:cxnLst/>
                <a:rect l="0" t="0" r="0" b="0"/>
                <a:pathLst>
                  <a:path w="189633" h="230148">
                    <a:moveTo>
                      <a:pt x="0" y="79695"/>
                    </a:moveTo>
                    <a:lnTo>
                      <a:pt x="37478" y="88028"/>
                    </a:lnTo>
                    <a:lnTo>
                      <a:pt x="88902" y="89790"/>
                    </a:lnTo>
                    <a:lnTo>
                      <a:pt x="146628" y="78713"/>
                    </a:lnTo>
                    <a:lnTo>
                      <a:pt x="166944" y="71070"/>
                    </a:lnTo>
                    <a:lnTo>
                      <a:pt x="183772" y="59874"/>
                    </a:lnTo>
                    <a:lnTo>
                      <a:pt x="188025" y="52443"/>
                    </a:lnTo>
                    <a:lnTo>
                      <a:pt x="189632" y="34827"/>
                    </a:lnTo>
                    <a:lnTo>
                      <a:pt x="183327" y="18419"/>
                    </a:lnTo>
                    <a:lnTo>
                      <a:pt x="178370" y="10769"/>
                    </a:lnTo>
                    <a:lnTo>
                      <a:pt x="170386" y="5668"/>
                    </a:lnTo>
                    <a:lnTo>
                      <a:pt x="149037" y="0"/>
                    </a:lnTo>
                    <a:lnTo>
                      <a:pt x="123951" y="3721"/>
                    </a:lnTo>
                    <a:lnTo>
                      <a:pt x="98373" y="14343"/>
                    </a:lnTo>
                    <a:lnTo>
                      <a:pt x="75307" y="30762"/>
                    </a:lnTo>
                    <a:lnTo>
                      <a:pt x="48180" y="65326"/>
                    </a:lnTo>
                    <a:lnTo>
                      <a:pt x="32524" y="124993"/>
                    </a:lnTo>
                    <a:lnTo>
                      <a:pt x="19256" y="161746"/>
                    </a:lnTo>
                    <a:lnTo>
                      <a:pt x="19477" y="184012"/>
                    </a:lnTo>
                    <a:lnTo>
                      <a:pt x="29713" y="202487"/>
                    </a:lnTo>
                    <a:lnTo>
                      <a:pt x="45961" y="217327"/>
                    </a:lnTo>
                    <a:lnTo>
                      <a:pt x="64881" y="227822"/>
                    </a:lnTo>
                    <a:lnTo>
                      <a:pt x="84988" y="230147"/>
                    </a:lnTo>
                    <a:lnTo>
                      <a:pt x="105623" y="226111"/>
                    </a:lnTo>
                    <a:lnTo>
                      <a:pt x="135801" y="210685"/>
                    </a:lnTo>
                    <a:lnTo>
                      <a:pt x="178985" y="17445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Freeform 48"/>
              <p:cNvSpPr/>
              <p:nvPr/>
            </p:nvSpPr>
            <p:spPr>
              <a:xfrm>
                <a:off x="3136536" y="3134597"/>
                <a:ext cx="13591" cy="410612"/>
              </a:xfrm>
              <a:custGeom>
                <a:avLst/>
                <a:gdLst/>
                <a:ahLst/>
                <a:cxnLst/>
                <a:rect l="0" t="0" r="0" b="0"/>
                <a:pathLst>
                  <a:path w="13591" h="410612">
                    <a:moveTo>
                      <a:pt x="13590" y="0"/>
                    </a:moveTo>
                    <a:lnTo>
                      <a:pt x="5257" y="62477"/>
                    </a:lnTo>
                    <a:lnTo>
                      <a:pt x="3495" y="119185"/>
                    </a:lnTo>
                    <a:lnTo>
                      <a:pt x="3190" y="178163"/>
                    </a:lnTo>
                    <a:lnTo>
                      <a:pt x="3119" y="220733"/>
                    </a:lnTo>
                    <a:lnTo>
                      <a:pt x="6198" y="274802"/>
                    </a:lnTo>
                    <a:lnTo>
                      <a:pt x="12130" y="330102"/>
                    </a:lnTo>
                    <a:lnTo>
                      <a:pt x="6702" y="354942"/>
                    </a:lnTo>
                    <a:lnTo>
                      <a:pt x="0" y="376511"/>
                    </a:lnTo>
                    <a:lnTo>
                      <a:pt x="3062" y="41061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Freeform 49"/>
              <p:cNvSpPr/>
              <p:nvPr/>
            </p:nvSpPr>
            <p:spPr>
              <a:xfrm>
                <a:off x="3055370" y="3260938"/>
                <a:ext cx="210571" cy="31587"/>
              </a:xfrm>
              <a:custGeom>
                <a:avLst/>
                <a:gdLst/>
                <a:ahLst/>
                <a:cxnLst/>
                <a:rect l="0" t="0" r="0" b="0"/>
                <a:pathLst>
                  <a:path w="210571" h="31587">
                    <a:moveTo>
                      <a:pt x="210570" y="0"/>
                    </a:moveTo>
                    <a:lnTo>
                      <a:pt x="153306" y="0"/>
                    </a:lnTo>
                    <a:lnTo>
                      <a:pt x="92414" y="5590"/>
                    </a:lnTo>
                    <a:lnTo>
                      <a:pt x="32663" y="21332"/>
                    </a:lnTo>
                    <a:lnTo>
                      <a:pt x="0" y="3158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Freeform 50"/>
              <p:cNvSpPr/>
              <p:nvPr/>
            </p:nvSpPr>
            <p:spPr>
              <a:xfrm>
                <a:off x="3238569" y="3334638"/>
                <a:ext cx="132657" cy="203339"/>
              </a:xfrm>
              <a:custGeom>
                <a:avLst/>
                <a:gdLst/>
                <a:ahLst/>
                <a:cxnLst/>
                <a:rect l="0" t="0" r="0" b="0"/>
                <a:pathLst>
                  <a:path w="132657" h="203339">
                    <a:moveTo>
                      <a:pt x="6314" y="105285"/>
                    </a:moveTo>
                    <a:lnTo>
                      <a:pt x="11903" y="133230"/>
                    </a:lnTo>
                    <a:lnTo>
                      <a:pt x="8408" y="156310"/>
                    </a:lnTo>
                    <a:lnTo>
                      <a:pt x="2565" y="178266"/>
                    </a:lnTo>
                    <a:lnTo>
                      <a:pt x="3513" y="203338"/>
                    </a:lnTo>
                    <a:lnTo>
                      <a:pt x="2107" y="202239"/>
                    </a:lnTo>
                    <a:lnTo>
                      <a:pt x="0" y="197997"/>
                    </a:lnTo>
                    <a:lnTo>
                      <a:pt x="935" y="192829"/>
                    </a:lnTo>
                    <a:lnTo>
                      <a:pt x="8213" y="180848"/>
                    </a:lnTo>
                    <a:lnTo>
                      <a:pt x="9887" y="164605"/>
                    </a:lnTo>
                    <a:lnTo>
                      <a:pt x="7019" y="114403"/>
                    </a:lnTo>
                    <a:lnTo>
                      <a:pt x="12112" y="76401"/>
                    </a:lnTo>
                    <a:lnTo>
                      <a:pt x="26619" y="42914"/>
                    </a:lnTo>
                    <a:lnTo>
                      <a:pt x="45735" y="16355"/>
                    </a:lnTo>
                    <a:lnTo>
                      <a:pt x="65558" y="7268"/>
                    </a:lnTo>
                    <a:lnTo>
                      <a:pt x="99907" y="2154"/>
                    </a:lnTo>
                    <a:lnTo>
                      <a:pt x="13265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Freeform 51"/>
              <p:cNvSpPr/>
              <p:nvPr/>
            </p:nvSpPr>
            <p:spPr>
              <a:xfrm>
                <a:off x="3360522" y="3345403"/>
                <a:ext cx="200217" cy="200859"/>
              </a:xfrm>
              <a:custGeom>
                <a:avLst/>
                <a:gdLst/>
                <a:ahLst/>
                <a:cxnLst/>
                <a:rect l="0" t="0" r="0" b="0"/>
                <a:pathLst>
                  <a:path w="200217" h="200859">
                    <a:moveTo>
                      <a:pt x="126516" y="94520"/>
                    </a:moveTo>
                    <a:lnTo>
                      <a:pt x="120927" y="35903"/>
                    </a:lnTo>
                    <a:lnTo>
                      <a:pt x="111944" y="15436"/>
                    </a:lnTo>
                    <a:lnTo>
                      <a:pt x="106273" y="6702"/>
                    </a:lnTo>
                    <a:lnTo>
                      <a:pt x="98983" y="2050"/>
                    </a:lnTo>
                    <a:lnTo>
                      <a:pt x="81524" y="0"/>
                    </a:lnTo>
                    <a:lnTo>
                      <a:pt x="65185" y="6107"/>
                    </a:lnTo>
                    <a:lnTo>
                      <a:pt x="57553" y="11012"/>
                    </a:lnTo>
                    <a:lnTo>
                      <a:pt x="45953" y="25820"/>
                    </a:lnTo>
                    <a:lnTo>
                      <a:pt x="21553" y="87550"/>
                    </a:lnTo>
                    <a:lnTo>
                      <a:pt x="1668" y="146435"/>
                    </a:lnTo>
                    <a:lnTo>
                      <a:pt x="0" y="159546"/>
                    </a:lnTo>
                    <a:lnTo>
                      <a:pt x="4386" y="180352"/>
                    </a:lnTo>
                    <a:lnTo>
                      <a:pt x="10001" y="188006"/>
                    </a:lnTo>
                    <a:lnTo>
                      <a:pt x="25599" y="199631"/>
                    </a:lnTo>
                    <a:lnTo>
                      <a:pt x="33501" y="200858"/>
                    </a:lnTo>
                    <a:lnTo>
                      <a:pt x="41110" y="199337"/>
                    </a:lnTo>
                    <a:lnTo>
                      <a:pt x="81310" y="174496"/>
                    </a:lnTo>
                    <a:lnTo>
                      <a:pt x="97845" y="155801"/>
                    </a:lnTo>
                    <a:lnTo>
                      <a:pt x="107925" y="134624"/>
                    </a:lnTo>
                    <a:lnTo>
                      <a:pt x="112429" y="96394"/>
                    </a:lnTo>
                    <a:lnTo>
                      <a:pt x="108044" y="64790"/>
                    </a:lnTo>
                    <a:lnTo>
                      <a:pt x="107183" y="66511"/>
                    </a:lnTo>
                    <a:lnTo>
                      <a:pt x="107395" y="79732"/>
                    </a:lnTo>
                    <a:lnTo>
                      <a:pt x="115261" y="106906"/>
                    </a:lnTo>
                    <a:lnTo>
                      <a:pt x="138288" y="144410"/>
                    </a:lnTo>
                    <a:lnTo>
                      <a:pt x="172303" y="180725"/>
                    </a:lnTo>
                    <a:lnTo>
                      <a:pt x="200216" y="199805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54" name="Freeform 53"/>
            <p:cNvSpPr/>
            <p:nvPr/>
          </p:nvSpPr>
          <p:spPr>
            <a:xfrm>
              <a:off x="5221719" y="2942569"/>
              <a:ext cx="218949" cy="228207"/>
            </a:xfrm>
            <a:custGeom>
              <a:avLst/>
              <a:gdLst/>
              <a:ahLst/>
              <a:cxnLst/>
              <a:rect l="0" t="0" r="0" b="0"/>
              <a:pathLst>
                <a:path w="218949" h="228207">
                  <a:moveTo>
                    <a:pt x="103135" y="113985"/>
                  </a:moveTo>
                  <a:lnTo>
                    <a:pt x="103135" y="59840"/>
                  </a:lnTo>
                  <a:lnTo>
                    <a:pt x="97545" y="10483"/>
                  </a:lnTo>
                  <a:lnTo>
                    <a:pt x="91219" y="4040"/>
                  </a:lnTo>
                  <a:lnTo>
                    <a:pt x="82323" y="914"/>
                  </a:lnTo>
                  <a:lnTo>
                    <a:pt x="71713" y="0"/>
                  </a:lnTo>
                  <a:lnTo>
                    <a:pt x="53684" y="5223"/>
                  </a:lnTo>
                  <a:lnTo>
                    <a:pt x="45601" y="9892"/>
                  </a:lnTo>
                  <a:lnTo>
                    <a:pt x="33500" y="24438"/>
                  </a:lnTo>
                  <a:lnTo>
                    <a:pt x="8735" y="85976"/>
                  </a:lnTo>
                  <a:lnTo>
                    <a:pt x="0" y="144847"/>
                  </a:lnTo>
                  <a:lnTo>
                    <a:pt x="4076" y="184351"/>
                  </a:lnTo>
                  <a:lnTo>
                    <a:pt x="18282" y="218282"/>
                  </a:lnTo>
                  <a:lnTo>
                    <a:pt x="26678" y="224461"/>
                  </a:lnTo>
                  <a:lnTo>
                    <a:pt x="48487" y="228206"/>
                  </a:lnTo>
                  <a:lnTo>
                    <a:pt x="67538" y="222852"/>
                  </a:lnTo>
                  <a:lnTo>
                    <a:pt x="75894" y="218148"/>
                  </a:lnTo>
                  <a:lnTo>
                    <a:pt x="88298" y="203563"/>
                  </a:lnTo>
                  <a:lnTo>
                    <a:pt x="113285" y="145116"/>
                  </a:lnTo>
                  <a:lnTo>
                    <a:pt x="120960" y="110731"/>
                  </a:lnTo>
                  <a:lnTo>
                    <a:pt x="122755" y="93821"/>
                  </a:lnTo>
                  <a:lnTo>
                    <a:pt x="138680" y="155086"/>
                  </a:lnTo>
                  <a:lnTo>
                    <a:pt x="163578" y="198013"/>
                  </a:lnTo>
                  <a:lnTo>
                    <a:pt x="172676" y="203929"/>
                  </a:lnTo>
                  <a:lnTo>
                    <a:pt x="218948" y="208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440667" y="2972326"/>
              <a:ext cx="115814" cy="193046"/>
            </a:xfrm>
            <a:custGeom>
              <a:avLst/>
              <a:gdLst/>
              <a:ahLst/>
              <a:cxnLst/>
              <a:rect l="0" t="0" r="0" b="0"/>
              <a:pathLst>
                <a:path w="115814" h="193046">
                  <a:moveTo>
                    <a:pt x="0" y="73699"/>
                  </a:moveTo>
                  <a:lnTo>
                    <a:pt x="17958" y="137127"/>
                  </a:lnTo>
                  <a:lnTo>
                    <a:pt x="40738" y="189547"/>
                  </a:lnTo>
                  <a:lnTo>
                    <a:pt x="43536" y="193045"/>
                  </a:lnTo>
                  <a:lnTo>
                    <a:pt x="44232" y="191868"/>
                  </a:lnTo>
                  <a:lnTo>
                    <a:pt x="40715" y="180031"/>
                  </a:lnTo>
                  <a:lnTo>
                    <a:pt x="18518" y="126711"/>
                  </a:lnTo>
                  <a:lnTo>
                    <a:pt x="7307" y="94866"/>
                  </a:lnTo>
                  <a:lnTo>
                    <a:pt x="6366" y="73748"/>
                  </a:lnTo>
                  <a:lnTo>
                    <a:pt x="11018" y="52664"/>
                  </a:lnTo>
                  <a:lnTo>
                    <a:pt x="20884" y="31595"/>
                  </a:lnTo>
                  <a:lnTo>
                    <a:pt x="36188" y="16772"/>
                  </a:lnTo>
                  <a:lnTo>
                    <a:pt x="55857" y="745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598594" y="2990098"/>
              <a:ext cx="147400" cy="168399"/>
            </a:xfrm>
            <a:custGeom>
              <a:avLst/>
              <a:gdLst/>
              <a:ahLst/>
              <a:cxnLst/>
              <a:rect l="0" t="0" r="0" b="0"/>
              <a:pathLst>
                <a:path w="147400" h="168399">
                  <a:moveTo>
                    <a:pt x="0" y="34871"/>
                  </a:moveTo>
                  <a:lnTo>
                    <a:pt x="17981" y="50512"/>
                  </a:lnTo>
                  <a:lnTo>
                    <a:pt x="34898" y="58590"/>
                  </a:lnTo>
                  <a:lnTo>
                    <a:pt x="69742" y="64126"/>
                  </a:lnTo>
                  <a:lnTo>
                    <a:pt x="104113" y="60176"/>
                  </a:lnTo>
                  <a:lnTo>
                    <a:pt x="112693" y="55251"/>
                  </a:lnTo>
                  <a:lnTo>
                    <a:pt x="125345" y="40419"/>
                  </a:lnTo>
                  <a:lnTo>
                    <a:pt x="126847" y="32720"/>
                  </a:lnTo>
                  <a:lnTo>
                    <a:pt x="125509" y="25248"/>
                  </a:lnTo>
                  <a:lnTo>
                    <a:pt x="122277" y="17927"/>
                  </a:lnTo>
                  <a:lnTo>
                    <a:pt x="109328" y="6673"/>
                  </a:lnTo>
                  <a:lnTo>
                    <a:pt x="100961" y="2034"/>
                  </a:lnTo>
                  <a:lnTo>
                    <a:pt x="79187" y="0"/>
                  </a:lnTo>
                  <a:lnTo>
                    <a:pt x="55082" y="4165"/>
                  </a:lnTo>
                  <a:lnTo>
                    <a:pt x="32670" y="13815"/>
                  </a:lnTo>
                  <a:lnTo>
                    <a:pt x="17250" y="29022"/>
                  </a:lnTo>
                  <a:lnTo>
                    <a:pt x="11500" y="37991"/>
                  </a:lnTo>
                  <a:lnTo>
                    <a:pt x="3408" y="72970"/>
                  </a:lnTo>
                  <a:lnTo>
                    <a:pt x="9079" y="118306"/>
                  </a:lnTo>
                  <a:lnTo>
                    <a:pt x="14954" y="139803"/>
                  </a:lnTo>
                  <a:lnTo>
                    <a:pt x="20498" y="148110"/>
                  </a:lnTo>
                  <a:lnTo>
                    <a:pt x="36017" y="160458"/>
                  </a:lnTo>
                  <a:lnTo>
                    <a:pt x="70073" y="168398"/>
                  </a:lnTo>
                  <a:lnTo>
                    <a:pt x="93145" y="164016"/>
                  </a:lnTo>
                  <a:lnTo>
                    <a:pt x="147399" y="140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307712" y="2723985"/>
              <a:ext cx="29391" cy="431669"/>
            </a:xfrm>
            <a:custGeom>
              <a:avLst/>
              <a:gdLst/>
              <a:ahLst/>
              <a:cxnLst/>
              <a:rect l="0" t="0" r="0" b="0"/>
              <a:pathLst>
                <a:path w="29391" h="431669">
                  <a:moveTo>
                    <a:pt x="8333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6999" y="168489"/>
                  </a:lnTo>
                  <a:lnTo>
                    <a:pt x="15305" y="230984"/>
                  </a:lnTo>
                  <a:lnTo>
                    <a:pt x="18978" y="286029"/>
                  </a:lnTo>
                  <a:lnTo>
                    <a:pt x="25785" y="338733"/>
                  </a:lnTo>
                  <a:lnTo>
                    <a:pt x="28678" y="395936"/>
                  </a:lnTo>
                  <a:lnTo>
                    <a:pt x="29390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210761" y="2902970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9127" y="14654"/>
                  </a:lnTo>
                  <a:lnTo>
                    <a:pt x="138917" y="27027"/>
                  </a:lnTo>
                  <a:lnTo>
                    <a:pt x="83939" y="33805"/>
                  </a:lnTo>
                  <a:lnTo>
                    <a:pt x="28019" y="4606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15265" y="3029311"/>
              <a:ext cx="219182" cy="147199"/>
            </a:xfrm>
            <a:custGeom>
              <a:avLst/>
              <a:gdLst/>
              <a:ahLst/>
              <a:cxnLst/>
              <a:rect l="0" t="0" r="0" b="0"/>
              <a:pathLst>
                <a:path w="219182" h="147199">
                  <a:moveTo>
                    <a:pt x="6065" y="0"/>
                  </a:moveTo>
                  <a:lnTo>
                    <a:pt x="0" y="32453"/>
                  </a:lnTo>
                  <a:lnTo>
                    <a:pt x="10625" y="89932"/>
                  </a:lnTo>
                  <a:lnTo>
                    <a:pt x="26003" y="119324"/>
                  </a:lnTo>
                  <a:lnTo>
                    <a:pt x="34565" y="124003"/>
                  </a:lnTo>
                  <a:lnTo>
                    <a:pt x="56556" y="126083"/>
                  </a:lnTo>
                  <a:lnTo>
                    <a:pt x="66632" y="122660"/>
                  </a:lnTo>
                  <a:lnTo>
                    <a:pt x="84067" y="109498"/>
                  </a:lnTo>
                  <a:lnTo>
                    <a:pt x="105918" y="72236"/>
                  </a:lnTo>
                  <a:lnTo>
                    <a:pt x="110068" y="72724"/>
                  </a:lnTo>
                  <a:lnTo>
                    <a:pt x="114006" y="76559"/>
                  </a:lnTo>
                  <a:lnTo>
                    <a:pt x="148951" y="135315"/>
                  </a:lnTo>
                  <a:lnTo>
                    <a:pt x="166666" y="147098"/>
                  </a:lnTo>
                  <a:lnTo>
                    <a:pt x="176303" y="147198"/>
                  </a:lnTo>
                  <a:lnTo>
                    <a:pt x="196370" y="137951"/>
                  </a:lnTo>
                  <a:lnTo>
                    <a:pt x="210748" y="119024"/>
                  </a:lnTo>
                  <a:lnTo>
                    <a:pt x="216220" y="107425"/>
                  </a:lnTo>
                  <a:lnTo>
                    <a:pt x="219181" y="82060"/>
                  </a:lnTo>
                  <a:lnTo>
                    <a:pt x="208526" y="20622"/>
                  </a:lnTo>
                  <a:lnTo>
                    <a:pt x="206107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95071" y="3092482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0" y="58617"/>
                  </a:lnTo>
                  <a:lnTo>
                    <a:pt x="3120" y="75965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95071" y="29661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781952" y="3029175"/>
              <a:ext cx="134219" cy="158065"/>
            </a:xfrm>
            <a:custGeom>
              <a:avLst/>
              <a:gdLst/>
              <a:ahLst/>
              <a:cxnLst/>
              <a:rect l="0" t="0" r="0" b="0"/>
              <a:pathLst>
                <a:path w="134219" h="158065">
                  <a:moveTo>
                    <a:pt x="7876" y="84364"/>
                  </a:moveTo>
                  <a:lnTo>
                    <a:pt x="10996" y="127056"/>
                  </a:lnTo>
                  <a:lnTo>
                    <a:pt x="13942" y="140773"/>
                  </a:lnTo>
                  <a:lnTo>
                    <a:pt x="11352" y="135171"/>
                  </a:lnTo>
                  <a:lnTo>
                    <a:pt x="0" y="78692"/>
                  </a:lnTo>
                  <a:lnTo>
                    <a:pt x="866" y="49088"/>
                  </a:lnTo>
                  <a:lnTo>
                    <a:pt x="9050" y="24232"/>
                  </a:lnTo>
                  <a:lnTo>
                    <a:pt x="23606" y="7726"/>
                  </a:lnTo>
                  <a:lnTo>
                    <a:pt x="32401" y="1687"/>
                  </a:lnTo>
                  <a:lnTo>
                    <a:pt x="40603" y="0"/>
                  </a:lnTo>
                  <a:lnTo>
                    <a:pt x="48411" y="1215"/>
                  </a:lnTo>
                  <a:lnTo>
                    <a:pt x="55956" y="4365"/>
                  </a:lnTo>
                  <a:lnTo>
                    <a:pt x="77754" y="25566"/>
                  </a:lnTo>
                  <a:lnTo>
                    <a:pt x="110000" y="82745"/>
                  </a:lnTo>
                  <a:lnTo>
                    <a:pt x="130821" y="141154"/>
                  </a:lnTo>
                  <a:lnTo>
                    <a:pt x="134218" y="158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953961" y="2981608"/>
              <a:ext cx="162413" cy="237217"/>
            </a:xfrm>
            <a:custGeom>
              <a:avLst/>
              <a:gdLst/>
              <a:ahLst/>
              <a:cxnLst/>
              <a:rect l="0" t="0" r="0" b="0"/>
              <a:pathLst>
                <a:path w="162413" h="237217">
                  <a:moveTo>
                    <a:pt x="99079" y="5589"/>
                  </a:moveTo>
                  <a:lnTo>
                    <a:pt x="76723" y="0"/>
                  </a:lnTo>
                  <a:lnTo>
                    <a:pt x="56387" y="3495"/>
                  </a:lnTo>
                  <a:lnTo>
                    <a:pt x="14737" y="24803"/>
                  </a:lnTo>
                  <a:lnTo>
                    <a:pt x="7756" y="33606"/>
                  </a:lnTo>
                  <a:lnTo>
                    <a:pt x="0" y="55866"/>
                  </a:lnTo>
                  <a:lnTo>
                    <a:pt x="271" y="66013"/>
                  </a:lnTo>
                  <a:lnTo>
                    <a:pt x="6812" y="83527"/>
                  </a:lnTo>
                  <a:lnTo>
                    <a:pt x="14171" y="89133"/>
                  </a:lnTo>
                  <a:lnTo>
                    <a:pt x="67173" y="104458"/>
                  </a:lnTo>
                  <a:lnTo>
                    <a:pt x="130637" y="130554"/>
                  </a:lnTo>
                  <a:lnTo>
                    <a:pt x="156653" y="155700"/>
                  </a:lnTo>
                  <a:lnTo>
                    <a:pt x="160858" y="165324"/>
                  </a:lnTo>
                  <a:lnTo>
                    <a:pt x="162412" y="185377"/>
                  </a:lnTo>
                  <a:lnTo>
                    <a:pt x="156083" y="202868"/>
                  </a:lnTo>
                  <a:lnTo>
                    <a:pt x="151120" y="210808"/>
                  </a:lnTo>
                  <a:lnTo>
                    <a:pt x="136246" y="222750"/>
                  </a:lnTo>
                  <a:lnTo>
                    <a:pt x="127368" y="227572"/>
                  </a:lnTo>
                  <a:lnTo>
                    <a:pt x="71089" y="235311"/>
                  </a:lnTo>
                  <a:lnTo>
                    <a:pt x="19244" y="236840"/>
                  </a:lnTo>
                  <a:lnTo>
                    <a:pt x="4323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7" name="Group 66"/>
            <p:cNvGrpSpPr/>
            <p:nvPr/>
          </p:nvGrpSpPr>
          <p:grpSpPr>
            <a:xfrm rot="5400000">
              <a:off x="4486282" y="3036631"/>
              <a:ext cx="450850" cy="396848"/>
              <a:chOff x="4486282" y="3036631"/>
              <a:chExt cx="450850" cy="396848"/>
            </a:xfrm>
          </p:grpSpPr>
          <p:sp>
            <p:nvSpPr>
              <p:cNvPr id="64" name="Freeform 63"/>
              <p:cNvSpPr/>
              <p:nvPr/>
            </p:nvSpPr>
            <p:spPr>
              <a:xfrm>
                <a:off x="4486282" y="3243787"/>
                <a:ext cx="177114" cy="189692"/>
              </a:xfrm>
              <a:custGeom>
                <a:avLst/>
                <a:gdLst/>
                <a:ahLst/>
                <a:cxnLst/>
                <a:rect l="0" t="0" r="0" b="0"/>
                <a:pathLst>
                  <a:path w="177114" h="189692">
                    <a:moveTo>
                      <a:pt x="103414" y="115987"/>
                    </a:moveTo>
                    <a:lnTo>
                      <a:pt x="100294" y="73295"/>
                    </a:lnTo>
                    <a:lnTo>
                      <a:pt x="84286" y="22324"/>
                    </a:lnTo>
                    <a:lnTo>
                      <a:pt x="73076" y="5729"/>
                    </a:lnTo>
                    <a:lnTo>
                      <a:pt x="65641" y="1537"/>
                    </a:lnTo>
                    <a:lnTo>
                      <a:pt x="48021" y="0"/>
                    </a:lnTo>
                    <a:lnTo>
                      <a:pt x="31612" y="6335"/>
                    </a:lnTo>
                    <a:lnTo>
                      <a:pt x="23960" y="11301"/>
                    </a:lnTo>
                    <a:lnTo>
                      <a:pt x="12339" y="26176"/>
                    </a:lnTo>
                    <a:lnTo>
                      <a:pt x="7602" y="35056"/>
                    </a:lnTo>
                    <a:lnTo>
                      <a:pt x="0" y="91335"/>
                    </a:lnTo>
                    <a:lnTo>
                      <a:pt x="1023" y="139228"/>
                    </a:lnTo>
                    <a:lnTo>
                      <a:pt x="9554" y="164921"/>
                    </a:lnTo>
                    <a:lnTo>
                      <a:pt x="24263" y="181799"/>
                    </a:lnTo>
                    <a:lnTo>
                      <a:pt x="33099" y="187938"/>
                    </a:lnTo>
                    <a:lnTo>
                      <a:pt x="41330" y="189691"/>
                    </a:lnTo>
                    <a:lnTo>
                      <a:pt x="49156" y="188519"/>
                    </a:lnTo>
                    <a:lnTo>
                      <a:pt x="56713" y="185399"/>
                    </a:lnTo>
                    <a:lnTo>
                      <a:pt x="68230" y="172573"/>
                    </a:lnTo>
                    <a:lnTo>
                      <a:pt x="85155" y="130154"/>
                    </a:lnTo>
                    <a:lnTo>
                      <a:pt x="92528" y="84904"/>
                    </a:lnTo>
                    <a:lnTo>
                      <a:pt x="94987" y="84736"/>
                    </a:lnTo>
                    <a:lnTo>
                      <a:pt x="120284" y="116464"/>
                    </a:lnTo>
                    <a:lnTo>
                      <a:pt x="146237" y="130426"/>
                    </a:lnTo>
                    <a:lnTo>
                      <a:pt x="177113" y="1370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Freeform 64"/>
              <p:cNvSpPr/>
              <p:nvPr/>
            </p:nvSpPr>
            <p:spPr>
              <a:xfrm>
                <a:off x="4675388" y="3268614"/>
                <a:ext cx="93294" cy="122745"/>
              </a:xfrm>
              <a:custGeom>
                <a:avLst/>
                <a:gdLst/>
                <a:ahLst/>
                <a:cxnLst/>
                <a:rect l="0" t="0" r="0" b="0"/>
                <a:pathLst>
                  <a:path w="93294" h="122745">
                    <a:moveTo>
                      <a:pt x="9065" y="38516"/>
                    </a:moveTo>
                    <a:lnTo>
                      <a:pt x="9064" y="87447"/>
                    </a:lnTo>
                    <a:lnTo>
                      <a:pt x="7895" y="108226"/>
                    </a:lnTo>
                    <a:lnTo>
                      <a:pt x="5945" y="107216"/>
                    </a:lnTo>
                    <a:lnTo>
                      <a:pt x="3476" y="101864"/>
                    </a:lnTo>
                    <a:lnTo>
                      <a:pt x="0" y="71974"/>
                    </a:lnTo>
                    <a:lnTo>
                      <a:pt x="4559" y="33482"/>
                    </a:lnTo>
                    <a:lnTo>
                      <a:pt x="13301" y="12492"/>
                    </a:lnTo>
                    <a:lnTo>
                      <a:pt x="18908" y="3619"/>
                    </a:lnTo>
                    <a:lnTo>
                      <a:pt x="26156" y="44"/>
                    </a:lnTo>
                    <a:lnTo>
                      <a:pt x="34497" y="0"/>
                    </a:lnTo>
                    <a:lnTo>
                      <a:pt x="43567" y="2310"/>
                    </a:lnTo>
                    <a:lnTo>
                      <a:pt x="59884" y="14236"/>
                    </a:lnTo>
                    <a:lnTo>
                      <a:pt x="73765" y="31234"/>
                    </a:lnTo>
                    <a:lnTo>
                      <a:pt x="83834" y="50488"/>
                    </a:lnTo>
                    <a:lnTo>
                      <a:pt x="92047" y="103972"/>
                    </a:lnTo>
                    <a:lnTo>
                      <a:pt x="93293" y="122744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Freeform 65"/>
              <p:cNvSpPr/>
              <p:nvPr/>
            </p:nvSpPr>
            <p:spPr>
              <a:xfrm>
                <a:off x="4824324" y="3036631"/>
                <a:ext cx="112808" cy="380436"/>
              </a:xfrm>
              <a:custGeom>
                <a:avLst/>
                <a:gdLst/>
                <a:ahLst/>
                <a:cxnLst/>
                <a:rect l="0" t="0" r="0" b="0"/>
                <a:pathLst>
                  <a:path w="112808" h="380436">
                    <a:moveTo>
                      <a:pt x="70693" y="312614"/>
                    </a:moveTo>
                    <a:lnTo>
                      <a:pt x="65104" y="253998"/>
                    </a:lnTo>
                    <a:lnTo>
                      <a:pt x="59948" y="244291"/>
                    </a:lnTo>
                    <a:lnTo>
                      <a:pt x="44861" y="230385"/>
                    </a:lnTo>
                    <a:lnTo>
                      <a:pt x="37094" y="229719"/>
                    </a:lnTo>
                    <a:lnTo>
                      <a:pt x="29577" y="232784"/>
                    </a:lnTo>
                    <a:lnTo>
                      <a:pt x="22225" y="238337"/>
                    </a:lnTo>
                    <a:lnTo>
                      <a:pt x="10937" y="253866"/>
                    </a:lnTo>
                    <a:lnTo>
                      <a:pt x="3191" y="273636"/>
                    </a:lnTo>
                    <a:lnTo>
                      <a:pt x="0" y="311073"/>
                    </a:lnTo>
                    <a:lnTo>
                      <a:pt x="7114" y="350632"/>
                    </a:lnTo>
                    <a:lnTo>
                      <a:pt x="17480" y="373965"/>
                    </a:lnTo>
                    <a:lnTo>
                      <a:pt x="24689" y="379251"/>
                    </a:lnTo>
                    <a:lnTo>
                      <a:pt x="33005" y="380435"/>
                    </a:lnTo>
                    <a:lnTo>
                      <a:pt x="42058" y="378886"/>
                    </a:lnTo>
                    <a:lnTo>
                      <a:pt x="58357" y="367804"/>
                    </a:lnTo>
                    <a:lnTo>
                      <a:pt x="72230" y="350011"/>
                    </a:lnTo>
                    <a:lnTo>
                      <a:pt x="94538" y="292554"/>
                    </a:lnTo>
                    <a:lnTo>
                      <a:pt x="107985" y="240065"/>
                    </a:lnTo>
                    <a:lnTo>
                      <a:pt x="111379" y="191553"/>
                    </a:lnTo>
                    <a:lnTo>
                      <a:pt x="112384" y="140134"/>
                    </a:lnTo>
                    <a:lnTo>
                      <a:pt x="111512" y="89024"/>
                    </a:lnTo>
                    <a:lnTo>
                      <a:pt x="101330" y="26120"/>
                    </a:lnTo>
                    <a:lnTo>
                      <a:pt x="94838" y="1620"/>
                    </a:lnTo>
                    <a:lnTo>
                      <a:pt x="91470" y="0"/>
                    </a:lnTo>
                    <a:lnTo>
                      <a:pt x="88054" y="2429"/>
                    </a:lnTo>
                    <a:lnTo>
                      <a:pt x="83246" y="33794"/>
                    </a:lnTo>
                    <a:lnTo>
                      <a:pt x="82792" y="94456"/>
                    </a:lnTo>
                    <a:lnTo>
                      <a:pt x="89635" y="145779"/>
                    </a:lnTo>
                    <a:lnTo>
                      <a:pt x="96922" y="206220"/>
                    </a:lnTo>
                    <a:lnTo>
                      <a:pt x="108457" y="268635"/>
                    </a:lnTo>
                    <a:lnTo>
                      <a:pt x="112807" y="29155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36911" y="284269"/>
            <a:ext cx="2305743" cy="568540"/>
            <a:chOff x="336911" y="284269"/>
            <a:chExt cx="2305743" cy="568540"/>
          </a:xfrm>
        </p:grpSpPr>
        <p:sp>
          <p:nvSpPr>
            <p:cNvPr id="2" name="Freeform 1"/>
            <p:cNvSpPr/>
            <p:nvPr/>
          </p:nvSpPr>
          <p:spPr>
            <a:xfrm>
              <a:off x="497274" y="357968"/>
              <a:ext cx="18623" cy="336913"/>
            </a:xfrm>
            <a:custGeom>
              <a:avLst/>
              <a:gdLst/>
              <a:ahLst/>
              <a:cxnLst/>
              <a:rect l="0" t="0" r="0" b="0"/>
              <a:pathLst>
                <a:path w="18623" h="336913">
                  <a:moveTo>
                    <a:pt x="18622" y="0"/>
                  </a:moveTo>
                  <a:lnTo>
                    <a:pt x="1833" y="62281"/>
                  </a:lnTo>
                  <a:lnTo>
                    <a:pt x="0" y="101382"/>
                  </a:lnTo>
                  <a:lnTo>
                    <a:pt x="6148" y="152867"/>
                  </a:lnTo>
                  <a:lnTo>
                    <a:pt x="7517" y="201662"/>
                  </a:lnTo>
                  <a:lnTo>
                    <a:pt x="7980" y="264963"/>
                  </a:lnTo>
                  <a:lnTo>
                    <a:pt x="16412" y="318989"/>
                  </a:lnTo>
                  <a:lnTo>
                    <a:pt x="18622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6911" y="305326"/>
              <a:ext cx="326385" cy="73700"/>
            </a:xfrm>
            <a:custGeom>
              <a:avLst/>
              <a:gdLst/>
              <a:ahLst/>
              <a:cxnLst/>
              <a:rect l="0" t="0" r="0" b="0"/>
              <a:pathLst>
                <a:path w="326385" h="73700">
                  <a:moveTo>
                    <a:pt x="326384" y="0"/>
                  </a:moveTo>
                  <a:lnTo>
                    <a:pt x="271243" y="14654"/>
                  </a:lnTo>
                  <a:lnTo>
                    <a:pt x="208508" y="31667"/>
                  </a:lnTo>
                  <a:lnTo>
                    <a:pt x="148422" y="40050"/>
                  </a:lnTo>
                  <a:lnTo>
                    <a:pt x="88633" y="50112"/>
                  </a:lnTo>
                  <a:lnTo>
                    <a:pt x="34882" y="6336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63728" y="305326"/>
              <a:ext cx="315423" cy="371571"/>
            </a:xfrm>
            <a:custGeom>
              <a:avLst/>
              <a:gdLst/>
              <a:ahLst/>
              <a:cxnLst/>
              <a:rect l="0" t="0" r="0" b="0"/>
              <a:pathLst>
                <a:path w="315423" h="371571">
                  <a:moveTo>
                    <a:pt x="10095" y="0"/>
                  </a:moveTo>
                  <a:lnTo>
                    <a:pt x="1762" y="37478"/>
                  </a:lnTo>
                  <a:lnTo>
                    <a:pt x="0" y="88901"/>
                  </a:lnTo>
                  <a:lnTo>
                    <a:pt x="822" y="144119"/>
                  </a:lnTo>
                  <a:lnTo>
                    <a:pt x="7917" y="200087"/>
                  </a:lnTo>
                  <a:lnTo>
                    <a:pt x="9665" y="256202"/>
                  </a:lnTo>
                  <a:lnTo>
                    <a:pt x="10010" y="319583"/>
                  </a:lnTo>
                  <a:lnTo>
                    <a:pt x="10070" y="354654"/>
                  </a:lnTo>
                  <a:lnTo>
                    <a:pt x="13213" y="292550"/>
                  </a:lnTo>
                  <a:lnTo>
                    <a:pt x="24667" y="255137"/>
                  </a:lnTo>
                  <a:lnTo>
                    <a:pt x="30338" y="243791"/>
                  </a:lnTo>
                  <a:lnTo>
                    <a:pt x="45998" y="228064"/>
                  </a:lnTo>
                  <a:lnTo>
                    <a:pt x="55088" y="222233"/>
                  </a:lnTo>
                  <a:lnTo>
                    <a:pt x="64657" y="220685"/>
                  </a:lnTo>
                  <a:lnTo>
                    <a:pt x="84648" y="225204"/>
                  </a:lnTo>
                  <a:lnTo>
                    <a:pt x="92552" y="230854"/>
                  </a:lnTo>
                  <a:lnTo>
                    <a:pt x="128863" y="285126"/>
                  </a:lnTo>
                  <a:lnTo>
                    <a:pt x="141082" y="317278"/>
                  </a:lnTo>
                  <a:lnTo>
                    <a:pt x="145223" y="346562"/>
                  </a:lnTo>
                  <a:lnTo>
                    <a:pt x="152861" y="322397"/>
                  </a:lnTo>
                  <a:lnTo>
                    <a:pt x="157915" y="313197"/>
                  </a:lnTo>
                  <a:lnTo>
                    <a:pt x="172889" y="299856"/>
                  </a:lnTo>
                  <a:lnTo>
                    <a:pt x="228542" y="277916"/>
                  </a:lnTo>
                  <a:lnTo>
                    <a:pt x="283487" y="259791"/>
                  </a:lnTo>
                  <a:lnTo>
                    <a:pt x="301618" y="246484"/>
                  </a:lnTo>
                  <a:lnTo>
                    <a:pt x="309729" y="238022"/>
                  </a:lnTo>
                  <a:lnTo>
                    <a:pt x="312796" y="228871"/>
                  </a:lnTo>
                  <a:lnTo>
                    <a:pt x="309966" y="209345"/>
                  </a:lnTo>
                  <a:lnTo>
                    <a:pt x="304765" y="201565"/>
                  </a:lnTo>
                  <a:lnTo>
                    <a:pt x="289629" y="189800"/>
                  </a:lnTo>
                  <a:lnTo>
                    <a:pt x="250198" y="182189"/>
                  </a:lnTo>
                  <a:lnTo>
                    <a:pt x="227552" y="186648"/>
                  </a:lnTo>
                  <a:lnTo>
                    <a:pt x="218237" y="191112"/>
                  </a:lnTo>
                  <a:lnTo>
                    <a:pt x="204768" y="208551"/>
                  </a:lnTo>
                  <a:lnTo>
                    <a:pt x="196052" y="231900"/>
                  </a:lnTo>
                  <a:lnTo>
                    <a:pt x="192316" y="270182"/>
                  </a:lnTo>
                  <a:lnTo>
                    <a:pt x="199267" y="304272"/>
                  </a:lnTo>
                  <a:lnTo>
                    <a:pt x="221984" y="344112"/>
                  </a:lnTo>
                  <a:lnTo>
                    <a:pt x="236459" y="358829"/>
                  </a:lnTo>
                  <a:lnTo>
                    <a:pt x="254591" y="369270"/>
                  </a:lnTo>
                  <a:lnTo>
                    <a:pt x="277468" y="371570"/>
                  </a:lnTo>
                  <a:lnTo>
                    <a:pt x="315422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52841" y="444527"/>
              <a:ext cx="159878" cy="235514"/>
            </a:xfrm>
            <a:custGeom>
              <a:avLst/>
              <a:gdLst/>
              <a:ahLst/>
              <a:cxnLst/>
              <a:rect l="0" t="0" r="0" b="0"/>
              <a:pathLst>
                <a:path w="159878" h="235514">
                  <a:moveTo>
                    <a:pt x="147449" y="29255"/>
                  </a:moveTo>
                  <a:lnTo>
                    <a:pt x="103486" y="5536"/>
                  </a:lnTo>
                  <a:lnTo>
                    <a:pt x="67612" y="0"/>
                  </a:lnTo>
                  <a:lnTo>
                    <a:pt x="44116" y="4944"/>
                  </a:lnTo>
                  <a:lnTo>
                    <a:pt x="23144" y="16111"/>
                  </a:lnTo>
                  <a:lnTo>
                    <a:pt x="6024" y="32772"/>
                  </a:lnTo>
                  <a:lnTo>
                    <a:pt x="1693" y="43298"/>
                  </a:lnTo>
                  <a:lnTo>
                    <a:pt x="0" y="67472"/>
                  </a:lnTo>
                  <a:lnTo>
                    <a:pt x="3526" y="76960"/>
                  </a:lnTo>
                  <a:lnTo>
                    <a:pt x="16803" y="90621"/>
                  </a:lnTo>
                  <a:lnTo>
                    <a:pt x="49597" y="104889"/>
                  </a:lnTo>
                  <a:lnTo>
                    <a:pt x="110141" y="118590"/>
                  </a:lnTo>
                  <a:lnTo>
                    <a:pt x="142809" y="142568"/>
                  </a:lnTo>
                  <a:lnTo>
                    <a:pt x="159072" y="168504"/>
                  </a:lnTo>
                  <a:lnTo>
                    <a:pt x="159877" y="178240"/>
                  </a:lnTo>
                  <a:lnTo>
                    <a:pt x="154532" y="198416"/>
                  </a:lnTo>
                  <a:lnTo>
                    <a:pt x="138369" y="223916"/>
                  </a:lnTo>
                  <a:lnTo>
                    <a:pt x="119237" y="232754"/>
                  </a:lnTo>
                  <a:lnTo>
                    <a:pt x="95136" y="235513"/>
                  </a:lnTo>
                  <a:lnTo>
                    <a:pt x="68826" y="232839"/>
                  </a:lnTo>
                  <a:lnTo>
                    <a:pt x="47775" y="224632"/>
                  </a:lnTo>
                  <a:lnTo>
                    <a:pt x="10578" y="197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84951" y="515896"/>
              <a:ext cx="128817" cy="158322"/>
            </a:xfrm>
            <a:custGeom>
              <a:avLst/>
              <a:gdLst/>
              <a:ahLst/>
              <a:cxnLst/>
              <a:rect l="0" t="0" r="0" b="0"/>
              <a:pathLst>
                <a:path w="128817" h="158322">
                  <a:moveTo>
                    <a:pt x="10095" y="10528"/>
                  </a:moveTo>
                  <a:lnTo>
                    <a:pt x="1762" y="48006"/>
                  </a:lnTo>
                  <a:lnTo>
                    <a:pt x="0" y="99430"/>
                  </a:lnTo>
                  <a:lnTo>
                    <a:pt x="5284" y="135136"/>
                  </a:lnTo>
                  <a:lnTo>
                    <a:pt x="10398" y="143903"/>
                  </a:lnTo>
                  <a:lnTo>
                    <a:pt x="25437" y="156763"/>
                  </a:lnTo>
                  <a:lnTo>
                    <a:pt x="34361" y="158321"/>
                  </a:lnTo>
                  <a:lnTo>
                    <a:pt x="53635" y="153813"/>
                  </a:lnTo>
                  <a:lnTo>
                    <a:pt x="93435" y="131855"/>
                  </a:lnTo>
                  <a:lnTo>
                    <a:pt x="109916" y="118654"/>
                  </a:lnTo>
                  <a:lnTo>
                    <a:pt x="121920" y="98748"/>
                  </a:lnTo>
                  <a:lnTo>
                    <a:pt x="128816" y="75474"/>
                  </a:lnTo>
                  <a:lnTo>
                    <a:pt x="126829" y="31936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89022" y="305326"/>
              <a:ext cx="178213" cy="353622"/>
            </a:xfrm>
            <a:custGeom>
              <a:avLst/>
              <a:gdLst/>
              <a:ahLst/>
              <a:cxnLst/>
              <a:rect l="0" t="0" r="0" b="0"/>
              <a:pathLst>
                <a:path w="178213" h="353622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13098" y="144323"/>
                  </a:lnTo>
                  <a:lnTo>
                    <a:pt x="15904" y="200127"/>
                  </a:lnTo>
                  <a:lnTo>
                    <a:pt x="16458" y="256210"/>
                  </a:lnTo>
                  <a:lnTo>
                    <a:pt x="16567" y="302990"/>
                  </a:lnTo>
                  <a:lnTo>
                    <a:pt x="19708" y="279995"/>
                  </a:lnTo>
                  <a:lnTo>
                    <a:pt x="29656" y="226168"/>
                  </a:lnTo>
                  <a:lnTo>
                    <a:pt x="43456" y="212433"/>
                  </a:lnTo>
                  <a:lnTo>
                    <a:pt x="70957" y="198124"/>
                  </a:lnTo>
                  <a:lnTo>
                    <a:pt x="94178" y="199579"/>
                  </a:lnTo>
                  <a:lnTo>
                    <a:pt x="118926" y="209195"/>
                  </a:lnTo>
                  <a:lnTo>
                    <a:pt x="141624" y="225167"/>
                  </a:lnTo>
                  <a:lnTo>
                    <a:pt x="157171" y="243963"/>
                  </a:lnTo>
                  <a:lnTo>
                    <a:pt x="176684" y="284627"/>
                  </a:lnTo>
                  <a:lnTo>
                    <a:pt x="178212" y="305485"/>
                  </a:lnTo>
                  <a:lnTo>
                    <a:pt x="176982" y="315961"/>
                  </a:lnTo>
                  <a:lnTo>
                    <a:pt x="166256" y="333839"/>
                  </a:lnTo>
                  <a:lnTo>
                    <a:pt x="158483" y="341882"/>
                  </a:lnTo>
                  <a:lnTo>
                    <a:pt x="137368" y="350819"/>
                  </a:lnTo>
                  <a:lnTo>
                    <a:pt x="112385" y="353621"/>
                  </a:lnTo>
                  <a:lnTo>
                    <a:pt x="75522" y="348622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84601" y="589595"/>
              <a:ext cx="113457" cy="263214"/>
            </a:xfrm>
            <a:custGeom>
              <a:avLst/>
              <a:gdLst/>
              <a:ahLst/>
              <a:cxnLst/>
              <a:rect l="0" t="0" r="0" b="0"/>
              <a:pathLst>
                <a:path w="113457" h="263214">
                  <a:moveTo>
                    <a:pt x="84228" y="0"/>
                  </a:moveTo>
                  <a:lnTo>
                    <a:pt x="78162" y="32452"/>
                  </a:lnTo>
                  <a:lnTo>
                    <a:pt x="83198" y="89932"/>
                  </a:lnTo>
                  <a:lnTo>
                    <a:pt x="103878" y="149883"/>
                  </a:lnTo>
                  <a:lnTo>
                    <a:pt x="113456" y="204042"/>
                  </a:lnTo>
                  <a:lnTo>
                    <a:pt x="109562" y="214407"/>
                  </a:lnTo>
                  <a:lnTo>
                    <a:pt x="102287" y="222487"/>
                  </a:lnTo>
                  <a:lnTo>
                    <a:pt x="62578" y="243860"/>
                  </a:lnTo>
                  <a:lnTo>
                    <a:pt x="11476" y="254642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68829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63585" y="476879"/>
              <a:ext cx="125358" cy="207474"/>
            </a:xfrm>
            <a:custGeom>
              <a:avLst/>
              <a:gdLst/>
              <a:ahLst/>
              <a:cxnLst/>
              <a:rect l="0" t="0" r="0" b="0"/>
              <a:pathLst>
                <a:path w="125358" h="207474">
                  <a:moveTo>
                    <a:pt x="0" y="81131"/>
                  </a:moveTo>
                  <a:lnTo>
                    <a:pt x="58617" y="81131"/>
                  </a:lnTo>
                  <a:lnTo>
                    <a:pt x="79084" y="74892"/>
                  </a:lnTo>
                  <a:lnTo>
                    <a:pt x="116877" y="51822"/>
                  </a:lnTo>
                  <a:lnTo>
                    <a:pt x="122372" y="44044"/>
                  </a:lnTo>
                  <a:lnTo>
                    <a:pt x="124865" y="35350"/>
                  </a:lnTo>
                  <a:lnTo>
                    <a:pt x="125357" y="26044"/>
                  </a:lnTo>
                  <a:lnTo>
                    <a:pt x="122176" y="18670"/>
                  </a:lnTo>
                  <a:lnTo>
                    <a:pt x="109283" y="7357"/>
                  </a:lnTo>
                  <a:lnTo>
                    <a:pt x="76704" y="0"/>
                  </a:lnTo>
                  <a:lnTo>
                    <a:pt x="66344" y="2477"/>
                  </a:lnTo>
                  <a:lnTo>
                    <a:pt x="48593" y="14588"/>
                  </a:lnTo>
                  <a:lnTo>
                    <a:pt x="25446" y="41137"/>
                  </a:lnTo>
                  <a:lnTo>
                    <a:pt x="9359" y="76820"/>
                  </a:lnTo>
                  <a:lnTo>
                    <a:pt x="7280" y="100272"/>
                  </a:lnTo>
                  <a:lnTo>
                    <a:pt x="15476" y="143923"/>
                  </a:lnTo>
                  <a:lnTo>
                    <a:pt x="30582" y="170186"/>
                  </a:lnTo>
                  <a:lnTo>
                    <a:pt x="46347" y="182322"/>
                  </a:lnTo>
                  <a:lnTo>
                    <a:pt x="105285" y="207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49985" y="511333"/>
              <a:ext cx="150513" cy="147539"/>
            </a:xfrm>
            <a:custGeom>
              <a:avLst/>
              <a:gdLst/>
              <a:ahLst/>
              <a:cxnLst/>
              <a:rect l="0" t="0" r="0" b="0"/>
              <a:pathLst>
                <a:path w="150513" h="147539">
                  <a:moveTo>
                    <a:pt x="118926" y="15091"/>
                  </a:moveTo>
                  <a:lnTo>
                    <a:pt x="74964" y="437"/>
                  </a:lnTo>
                  <a:lnTo>
                    <a:pt x="54934" y="0"/>
                  </a:lnTo>
                  <a:lnTo>
                    <a:pt x="35503" y="4874"/>
                  </a:lnTo>
                  <a:lnTo>
                    <a:pt x="19068" y="14840"/>
                  </a:lnTo>
                  <a:lnTo>
                    <a:pt x="7085" y="30187"/>
                  </a:lnTo>
                  <a:lnTo>
                    <a:pt x="2251" y="39193"/>
                  </a:lnTo>
                  <a:lnTo>
                    <a:pt x="0" y="61678"/>
                  </a:lnTo>
                  <a:lnTo>
                    <a:pt x="8087" y="108652"/>
                  </a:lnTo>
                  <a:lnTo>
                    <a:pt x="20532" y="127254"/>
                  </a:lnTo>
                  <a:lnTo>
                    <a:pt x="28763" y="135490"/>
                  </a:lnTo>
                  <a:lnTo>
                    <a:pt x="50388" y="144641"/>
                  </a:lnTo>
                  <a:lnTo>
                    <a:pt x="74427" y="147538"/>
                  </a:lnTo>
                  <a:lnTo>
                    <a:pt x="96809" y="144926"/>
                  </a:lnTo>
                  <a:lnTo>
                    <a:pt x="150512" y="1203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79136" y="284269"/>
              <a:ext cx="37175" cy="389555"/>
            </a:xfrm>
            <a:custGeom>
              <a:avLst/>
              <a:gdLst/>
              <a:ahLst/>
              <a:cxnLst/>
              <a:rect l="0" t="0" r="0" b="0"/>
              <a:pathLst>
                <a:path w="37175" h="389555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10873" y="133672"/>
                  </a:lnTo>
                  <a:lnTo>
                    <a:pt x="14564" y="189865"/>
                  </a:lnTo>
                  <a:lnTo>
                    <a:pt x="21246" y="252788"/>
                  </a:lnTo>
                  <a:lnTo>
                    <a:pt x="25046" y="304707"/>
                  </a:lnTo>
                  <a:lnTo>
                    <a:pt x="27500" y="360663"/>
                  </a:lnTo>
                  <a:lnTo>
                    <a:pt x="3717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379440" y="389554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42114"/>
                  </a:moveTo>
                  <a:lnTo>
                    <a:pt x="210185" y="27460"/>
                  </a:lnTo>
                  <a:lnTo>
                    <a:pt x="152739" y="15086"/>
                  </a:lnTo>
                  <a:lnTo>
                    <a:pt x="98238" y="8309"/>
                  </a:lnTo>
                  <a:lnTo>
                    <a:pt x="42152" y="16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908013" y="284269"/>
            <a:ext cx="998060" cy="379005"/>
            <a:chOff x="2908013" y="284269"/>
            <a:chExt cx="998060" cy="379005"/>
          </a:xfrm>
        </p:grpSpPr>
        <p:sp>
          <p:nvSpPr>
            <p:cNvPr id="15" name="Freeform 14"/>
            <p:cNvSpPr/>
            <p:nvPr/>
          </p:nvSpPr>
          <p:spPr>
            <a:xfrm>
              <a:off x="2908013" y="462927"/>
              <a:ext cx="187366" cy="200347"/>
            </a:xfrm>
            <a:custGeom>
              <a:avLst/>
              <a:gdLst/>
              <a:ahLst/>
              <a:cxnLst/>
              <a:rect l="0" t="0" r="0" b="0"/>
              <a:pathLst>
                <a:path w="187366" h="200347">
                  <a:moveTo>
                    <a:pt x="134722" y="74026"/>
                  </a:moveTo>
                  <a:lnTo>
                    <a:pt x="115594" y="21321"/>
                  </a:lnTo>
                  <a:lnTo>
                    <a:pt x="104384" y="5368"/>
                  </a:lnTo>
                  <a:lnTo>
                    <a:pt x="95780" y="1348"/>
                  </a:lnTo>
                  <a:lnTo>
                    <a:pt x="73741" y="0"/>
                  </a:lnTo>
                  <a:lnTo>
                    <a:pt x="40615" y="11408"/>
                  </a:lnTo>
                  <a:lnTo>
                    <a:pt x="22317" y="29428"/>
                  </a:lnTo>
                  <a:lnTo>
                    <a:pt x="14162" y="40785"/>
                  </a:lnTo>
                  <a:lnTo>
                    <a:pt x="5101" y="69001"/>
                  </a:lnTo>
                  <a:lnTo>
                    <a:pt x="0" y="117770"/>
                  </a:lnTo>
                  <a:lnTo>
                    <a:pt x="3865" y="175474"/>
                  </a:lnTo>
                  <a:lnTo>
                    <a:pt x="8880" y="184941"/>
                  </a:lnTo>
                  <a:lnTo>
                    <a:pt x="23810" y="198581"/>
                  </a:lnTo>
                  <a:lnTo>
                    <a:pt x="32705" y="200346"/>
                  </a:lnTo>
                  <a:lnTo>
                    <a:pt x="51947" y="196069"/>
                  </a:lnTo>
                  <a:lnTo>
                    <a:pt x="69077" y="183249"/>
                  </a:lnTo>
                  <a:lnTo>
                    <a:pt x="83320" y="164684"/>
                  </a:lnTo>
                  <a:lnTo>
                    <a:pt x="105885" y="106689"/>
                  </a:lnTo>
                  <a:lnTo>
                    <a:pt x="116949" y="74345"/>
                  </a:lnTo>
                  <a:lnTo>
                    <a:pt x="119364" y="71899"/>
                  </a:lnTo>
                  <a:lnTo>
                    <a:pt x="120974" y="74948"/>
                  </a:lnTo>
                  <a:lnTo>
                    <a:pt x="138660" y="137867"/>
                  </a:lnTo>
                  <a:lnTo>
                    <a:pt x="151680" y="155432"/>
                  </a:lnTo>
                  <a:lnTo>
                    <a:pt x="187365" y="189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9728" y="485117"/>
              <a:ext cx="144107" cy="157122"/>
            </a:xfrm>
            <a:custGeom>
              <a:avLst/>
              <a:gdLst/>
              <a:ahLst/>
              <a:cxnLst/>
              <a:rect l="0" t="0" r="0" b="0"/>
              <a:pathLst>
                <a:path w="144107" h="157122">
                  <a:moveTo>
                    <a:pt x="7235" y="41307"/>
                  </a:moveTo>
                  <a:lnTo>
                    <a:pt x="0" y="68863"/>
                  </a:lnTo>
                  <a:lnTo>
                    <a:pt x="477" y="121967"/>
                  </a:lnTo>
                  <a:lnTo>
                    <a:pt x="2730" y="133685"/>
                  </a:lnTo>
                  <a:lnTo>
                    <a:pt x="4231" y="135648"/>
                  </a:lnTo>
                  <a:lnTo>
                    <a:pt x="6972" y="73193"/>
                  </a:lnTo>
                  <a:lnTo>
                    <a:pt x="9497" y="28788"/>
                  </a:lnTo>
                  <a:lnTo>
                    <a:pt x="18379" y="8057"/>
                  </a:lnTo>
                  <a:lnTo>
                    <a:pt x="25193" y="2763"/>
                  </a:lnTo>
                  <a:lnTo>
                    <a:pt x="33245" y="403"/>
                  </a:lnTo>
                  <a:lnTo>
                    <a:pt x="42123" y="0"/>
                  </a:lnTo>
                  <a:lnTo>
                    <a:pt x="58226" y="5791"/>
                  </a:lnTo>
                  <a:lnTo>
                    <a:pt x="73181" y="17334"/>
                  </a:lnTo>
                  <a:lnTo>
                    <a:pt x="93585" y="43563"/>
                  </a:lnTo>
                  <a:lnTo>
                    <a:pt x="126345" y="104676"/>
                  </a:lnTo>
                  <a:lnTo>
                    <a:pt x="144106" y="157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08231" y="333361"/>
              <a:ext cx="124060" cy="317540"/>
            </a:xfrm>
            <a:custGeom>
              <a:avLst/>
              <a:gdLst/>
              <a:ahLst/>
              <a:cxnLst/>
              <a:rect l="0" t="0" r="0" b="0"/>
              <a:pathLst>
                <a:path w="124060" h="317540">
                  <a:moveTo>
                    <a:pt x="92473" y="235177"/>
                  </a:moveTo>
                  <a:lnTo>
                    <a:pt x="77819" y="185626"/>
                  </a:lnTo>
                  <a:lnTo>
                    <a:pt x="72175" y="176407"/>
                  </a:lnTo>
                  <a:lnTo>
                    <a:pt x="56546" y="163044"/>
                  </a:lnTo>
                  <a:lnTo>
                    <a:pt x="48635" y="161352"/>
                  </a:lnTo>
                  <a:lnTo>
                    <a:pt x="41021" y="162564"/>
                  </a:lnTo>
                  <a:lnTo>
                    <a:pt x="33605" y="165711"/>
                  </a:lnTo>
                  <a:lnTo>
                    <a:pt x="22246" y="181687"/>
                  </a:lnTo>
                  <a:lnTo>
                    <a:pt x="2853" y="243471"/>
                  </a:lnTo>
                  <a:lnTo>
                    <a:pt x="0" y="270839"/>
                  </a:lnTo>
                  <a:lnTo>
                    <a:pt x="4971" y="295481"/>
                  </a:lnTo>
                  <a:lnTo>
                    <a:pt x="9572" y="306965"/>
                  </a:lnTo>
                  <a:lnTo>
                    <a:pt x="16149" y="313451"/>
                  </a:lnTo>
                  <a:lnTo>
                    <a:pt x="24043" y="316606"/>
                  </a:lnTo>
                  <a:lnTo>
                    <a:pt x="32815" y="317539"/>
                  </a:lnTo>
                  <a:lnTo>
                    <a:pt x="48801" y="312337"/>
                  </a:lnTo>
                  <a:lnTo>
                    <a:pt x="56339" y="307674"/>
                  </a:lnTo>
                  <a:lnTo>
                    <a:pt x="67835" y="293134"/>
                  </a:lnTo>
                  <a:lnTo>
                    <a:pt x="88492" y="236614"/>
                  </a:lnTo>
                  <a:lnTo>
                    <a:pt x="99789" y="179006"/>
                  </a:lnTo>
                  <a:lnTo>
                    <a:pt x="105169" y="128847"/>
                  </a:lnTo>
                  <a:lnTo>
                    <a:pt x="107934" y="76940"/>
                  </a:lnTo>
                  <a:lnTo>
                    <a:pt x="101343" y="24516"/>
                  </a:lnTo>
                  <a:lnTo>
                    <a:pt x="96415" y="0"/>
                  </a:lnTo>
                  <a:lnTo>
                    <a:pt x="95101" y="14"/>
                  </a:lnTo>
                  <a:lnTo>
                    <a:pt x="85584" y="53084"/>
                  </a:lnTo>
                  <a:lnTo>
                    <a:pt x="85783" y="112034"/>
                  </a:lnTo>
                  <a:lnTo>
                    <a:pt x="91152" y="174068"/>
                  </a:lnTo>
                  <a:lnTo>
                    <a:pt x="101787" y="230212"/>
                  </a:lnTo>
                  <a:lnTo>
                    <a:pt x="124059" y="2878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69202" y="284269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3" y="157588"/>
                  </a:lnTo>
                  <a:lnTo>
                    <a:pt x="11409" y="211249"/>
                  </a:lnTo>
                  <a:lnTo>
                    <a:pt x="21924" y="272489"/>
                  </a:lnTo>
                  <a:lnTo>
                    <a:pt x="28723" y="309245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95502" y="400082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5526" y="16789"/>
                  </a:lnTo>
                  <a:lnTo>
                    <a:pt x="96058" y="26084"/>
                  </a:lnTo>
                  <a:lnTo>
                    <a:pt x="39598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3919894" y="196046"/>
            <a:ext cx="2270863" cy="580651"/>
            <a:chOff x="3919894" y="196046"/>
            <a:chExt cx="2270863" cy="580651"/>
          </a:xfrm>
        </p:grpSpPr>
        <p:sp>
          <p:nvSpPr>
            <p:cNvPr id="21" name="Freeform 20"/>
            <p:cNvSpPr/>
            <p:nvPr/>
          </p:nvSpPr>
          <p:spPr>
            <a:xfrm>
              <a:off x="3919894" y="221098"/>
              <a:ext cx="302034" cy="367757"/>
            </a:xfrm>
            <a:custGeom>
              <a:avLst/>
              <a:gdLst/>
              <a:ahLst/>
              <a:cxnLst/>
              <a:rect l="0" t="0" r="0" b="0"/>
              <a:pathLst>
                <a:path w="302034" h="367757">
                  <a:moveTo>
                    <a:pt x="7235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11489" y="149356"/>
                  </a:lnTo>
                  <a:lnTo>
                    <a:pt x="17694" y="212820"/>
                  </a:lnTo>
                  <a:lnTo>
                    <a:pt x="25852" y="264697"/>
                  </a:lnTo>
                  <a:lnTo>
                    <a:pt x="33399" y="319658"/>
                  </a:lnTo>
                  <a:lnTo>
                    <a:pt x="37215" y="361565"/>
                  </a:lnTo>
                  <a:lnTo>
                    <a:pt x="36580" y="367385"/>
                  </a:lnTo>
                  <a:lnTo>
                    <a:pt x="34987" y="367756"/>
                  </a:lnTo>
                  <a:lnTo>
                    <a:pt x="32756" y="364494"/>
                  </a:lnTo>
                  <a:lnTo>
                    <a:pt x="28880" y="313017"/>
                  </a:lnTo>
                  <a:lnTo>
                    <a:pt x="31586" y="276020"/>
                  </a:lnTo>
                  <a:lnTo>
                    <a:pt x="37945" y="254866"/>
                  </a:lnTo>
                  <a:lnTo>
                    <a:pt x="48570" y="237666"/>
                  </a:lnTo>
                  <a:lnTo>
                    <a:pt x="54679" y="234483"/>
                  </a:lnTo>
                  <a:lnTo>
                    <a:pt x="61091" y="234701"/>
                  </a:lnTo>
                  <a:lnTo>
                    <a:pt x="67706" y="237186"/>
                  </a:lnTo>
                  <a:lnTo>
                    <a:pt x="88193" y="257451"/>
                  </a:lnTo>
                  <a:lnTo>
                    <a:pt x="115435" y="316273"/>
                  </a:lnTo>
                  <a:lnTo>
                    <a:pt x="126382" y="347564"/>
                  </a:lnTo>
                  <a:lnTo>
                    <a:pt x="129950" y="351033"/>
                  </a:lnTo>
                  <a:lnTo>
                    <a:pt x="133499" y="349835"/>
                  </a:lnTo>
                  <a:lnTo>
                    <a:pt x="153189" y="328286"/>
                  </a:lnTo>
                  <a:lnTo>
                    <a:pt x="188014" y="309905"/>
                  </a:lnTo>
                  <a:lnTo>
                    <a:pt x="248378" y="286703"/>
                  </a:lnTo>
                  <a:lnTo>
                    <a:pt x="264928" y="275212"/>
                  </a:lnTo>
                  <a:lnTo>
                    <a:pt x="269108" y="267703"/>
                  </a:lnTo>
                  <a:lnTo>
                    <a:pt x="270632" y="250000"/>
                  </a:lnTo>
                  <a:lnTo>
                    <a:pt x="264290" y="233554"/>
                  </a:lnTo>
                  <a:lnTo>
                    <a:pt x="259324" y="225892"/>
                  </a:lnTo>
                  <a:lnTo>
                    <a:pt x="241327" y="214260"/>
                  </a:lnTo>
                  <a:lnTo>
                    <a:pt x="229977" y="209521"/>
                  </a:lnTo>
                  <a:lnTo>
                    <a:pt x="218901" y="208701"/>
                  </a:lnTo>
                  <a:lnTo>
                    <a:pt x="197235" y="214028"/>
                  </a:lnTo>
                  <a:lnTo>
                    <a:pt x="182147" y="227315"/>
                  </a:lnTo>
                  <a:lnTo>
                    <a:pt x="176485" y="235771"/>
                  </a:lnTo>
                  <a:lnTo>
                    <a:pt x="168518" y="275619"/>
                  </a:lnTo>
                  <a:lnTo>
                    <a:pt x="171746" y="313292"/>
                  </a:lnTo>
                  <a:lnTo>
                    <a:pt x="180177" y="332653"/>
                  </a:lnTo>
                  <a:lnTo>
                    <a:pt x="185700" y="341092"/>
                  </a:lnTo>
                  <a:lnTo>
                    <a:pt x="201197" y="353587"/>
                  </a:lnTo>
                  <a:lnTo>
                    <a:pt x="220952" y="361871"/>
                  </a:lnTo>
                  <a:lnTo>
                    <a:pt x="245330" y="365552"/>
                  </a:lnTo>
                  <a:lnTo>
                    <a:pt x="268643" y="360949"/>
                  </a:lnTo>
                  <a:lnTo>
                    <a:pt x="302033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459134" y="443228"/>
              <a:ext cx="145098" cy="333469"/>
            </a:xfrm>
            <a:custGeom>
              <a:avLst/>
              <a:gdLst/>
              <a:ahLst/>
              <a:cxnLst/>
              <a:rect l="0" t="0" r="0" b="0"/>
              <a:pathLst>
                <a:path w="145098" h="333469">
                  <a:moveTo>
                    <a:pt x="15477" y="93725"/>
                  </a:moveTo>
                  <a:lnTo>
                    <a:pt x="9411" y="127347"/>
                  </a:lnTo>
                  <a:lnTo>
                    <a:pt x="13932" y="182168"/>
                  </a:lnTo>
                  <a:lnTo>
                    <a:pt x="20761" y="243386"/>
                  </a:lnTo>
                  <a:lnTo>
                    <a:pt x="32205" y="300539"/>
                  </a:lnTo>
                  <a:lnTo>
                    <a:pt x="34082" y="333468"/>
                  </a:lnTo>
                  <a:lnTo>
                    <a:pt x="32560" y="331932"/>
                  </a:lnTo>
                  <a:lnTo>
                    <a:pt x="18463" y="281115"/>
                  </a:lnTo>
                  <a:lnTo>
                    <a:pt x="9473" y="228017"/>
                  </a:lnTo>
                  <a:lnTo>
                    <a:pt x="5119" y="175889"/>
                  </a:lnTo>
                  <a:lnTo>
                    <a:pt x="0" y="112641"/>
                  </a:lnTo>
                  <a:lnTo>
                    <a:pt x="3482" y="61505"/>
                  </a:lnTo>
                  <a:lnTo>
                    <a:pt x="6637" y="30272"/>
                  </a:lnTo>
                  <a:lnTo>
                    <a:pt x="15837" y="8592"/>
                  </a:lnTo>
                  <a:lnTo>
                    <a:pt x="23906" y="3044"/>
                  </a:lnTo>
                  <a:lnTo>
                    <a:pt x="45349" y="0"/>
                  </a:lnTo>
                  <a:lnTo>
                    <a:pt x="67358" y="5666"/>
                  </a:lnTo>
                  <a:lnTo>
                    <a:pt x="96360" y="22010"/>
                  </a:lnTo>
                  <a:lnTo>
                    <a:pt x="119771" y="44790"/>
                  </a:lnTo>
                  <a:lnTo>
                    <a:pt x="138406" y="73766"/>
                  </a:lnTo>
                  <a:lnTo>
                    <a:pt x="143053" y="83929"/>
                  </a:lnTo>
                  <a:lnTo>
                    <a:pt x="145097" y="104579"/>
                  </a:lnTo>
                  <a:lnTo>
                    <a:pt x="144004" y="114999"/>
                  </a:lnTo>
                  <a:lnTo>
                    <a:pt x="139767" y="123115"/>
                  </a:lnTo>
                  <a:lnTo>
                    <a:pt x="125699" y="135253"/>
                  </a:lnTo>
                  <a:lnTo>
                    <a:pt x="89242" y="151408"/>
                  </a:lnTo>
                  <a:lnTo>
                    <a:pt x="57591" y="156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64124" y="458311"/>
              <a:ext cx="105286" cy="123462"/>
            </a:xfrm>
            <a:custGeom>
              <a:avLst/>
              <a:gdLst/>
              <a:ahLst/>
              <a:cxnLst/>
              <a:rect l="0" t="0" r="0" b="0"/>
              <a:pathLst>
                <a:path w="105286" h="123462">
                  <a:moveTo>
                    <a:pt x="0" y="47056"/>
                  </a:moveTo>
                  <a:lnTo>
                    <a:pt x="17958" y="100931"/>
                  </a:lnTo>
                  <a:lnTo>
                    <a:pt x="25858" y="123461"/>
                  </a:lnTo>
                  <a:lnTo>
                    <a:pt x="13108" y="60903"/>
                  </a:lnTo>
                  <a:lnTo>
                    <a:pt x="14014" y="33323"/>
                  </a:lnTo>
                  <a:lnTo>
                    <a:pt x="22216" y="13267"/>
                  </a:lnTo>
                  <a:lnTo>
                    <a:pt x="30019" y="6982"/>
                  </a:lnTo>
                  <a:lnTo>
                    <a:pt x="51166" y="0"/>
                  </a:lnTo>
                  <a:lnTo>
                    <a:pt x="105285" y="49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32580" y="436670"/>
              <a:ext cx="136871" cy="173983"/>
            </a:xfrm>
            <a:custGeom>
              <a:avLst/>
              <a:gdLst/>
              <a:ahLst/>
              <a:cxnLst/>
              <a:rect l="0" t="0" r="0" b="0"/>
              <a:pathLst>
                <a:path w="136871" h="173983">
                  <a:moveTo>
                    <a:pt x="0" y="100283"/>
                  </a:moveTo>
                  <a:lnTo>
                    <a:pt x="16767" y="105872"/>
                  </a:lnTo>
                  <a:lnTo>
                    <a:pt x="34358" y="105497"/>
                  </a:lnTo>
                  <a:lnTo>
                    <a:pt x="53875" y="100260"/>
                  </a:lnTo>
                  <a:lnTo>
                    <a:pt x="91880" y="77835"/>
                  </a:lnTo>
                  <a:lnTo>
                    <a:pt x="99858" y="71280"/>
                  </a:lnTo>
                  <a:lnTo>
                    <a:pt x="108722" y="51518"/>
                  </a:lnTo>
                  <a:lnTo>
                    <a:pt x="111086" y="39697"/>
                  </a:lnTo>
                  <a:lnTo>
                    <a:pt x="110322" y="29476"/>
                  </a:lnTo>
                  <a:lnTo>
                    <a:pt x="103234" y="11882"/>
                  </a:lnTo>
                  <a:lnTo>
                    <a:pt x="95729" y="6254"/>
                  </a:lnTo>
                  <a:lnTo>
                    <a:pt x="74912" y="0"/>
                  </a:lnTo>
                  <a:lnTo>
                    <a:pt x="65149" y="673"/>
                  </a:lnTo>
                  <a:lnTo>
                    <a:pt x="48062" y="7659"/>
                  </a:lnTo>
                  <a:lnTo>
                    <a:pt x="25289" y="24746"/>
                  </a:lnTo>
                  <a:lnTo>
                    <a:pt x="9313" y="50215"/>
                  </a:lnTo>
                  <a:lnTo>
                    <a:pt x="7259" y="69842"/>
                  </a:lnTo>
                  <a:lnTo>
                    <a:pt x="15472" y="111037"/>
                  </a:lnTo>
                  <a:lnTo>
                    <a:pt x="30580" y="142464"/>
                  </a:lnTo>
                  <a:lnTo>
                    <a:pt x="46347" y="157245"/>
                  </a:lnTo>
                  <a:lnTo>
                    <a:pt x="66222" y="166543"/>
                  </a:lnTo>
                  <a:lnTo>
                    <a:pt x="110870" y="172513"/>
                  </a:lnTo>
                  <a:lnTo>
                    <a:pt x="136870" y="1739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55703" y="196046"/>
              <a:ext cx="113790" cy="425134"/>
            </a:xfrm>
            <a:custGeom>
              <a:avLst/>
              <a:gdLst/>
              <a:ahLst/>
              <a:cxnLst/>
              <a:rect l="0" t="0" r="0" b="0"/>
              <a:pathLst>
                <a:path w="113790" h="425134">
                  <a:moveTo>
                    <a:pt x="50618" y="340907"/>
                  </a:moveTo>
                  <a:lnTo>
                    <a:pt x="61796" y="324139"/>
                  </a:lnTo>
                  <a:lnTo>
                    <a:pt x="64165" y="303429"/>
                  </a:lnTo>
                  <a:lnTo>
                    <a:pt x="60149" y="279796"/>
                  </a:lnTo>
                  <a:lnTo>
                    <a:pt x="50564" y="257595"/>
                  </a:lnTo>
                  <a:lnTo>
                    <a:pt x="43563" y="252610"/>
                  </a:lnTo>
                  <a:lnTo>
                    <a:pt x="35386" y="251627"/>
                  </a:lnTo>
                  <a:lnTo>
                    <a:pt x="26425" y="253311"/>
                  </a:lnTo>
                  <a:lnTo>
                    <a:pt x="19282" y="259113"/>
                  </a:lnTo>
                  <a:lnTo>
                    <a:pt x="8225" y="278038"/>
                  </a:lnTo>
                  <a:lnTo>
                    <a:pt x="0" y="328315"/>
                  </a:lnTo>
                  <a:lnTo>
                    <a:pt x="1495" y="380187"/>
                  </a:lnTo>
                  <a:lnTo>
                    <a:pt x="7729" y="401649"/>
                  </a:lnTo>
                  <a:lnTo>
                    <a:pt x="18298" y="418986"/>
                  </a:lnTo>
                  <a:lnTo>
                    <a:pt x="25562" y="423375"/>
                  </a:lnTo>
                  <a:lnTo>
                    <a:pt x="42991" y="425133"/>
                  </a:lnTo>
                  <a:lnTo>
                    <a:pt x="50213" y="421624"/>
                  </a:lnTo>
                  <a:lnTo>
                    <a:pt x="61356" y="408367"/>
                  </a:lnTo>
                  <a:lnTo>
                    <a:pt x="84888" y="346570"/>
                  </a:lnTo>
                  <a:lnTo>
                    <a:pt x="100936" y="297351"/>
                  </a:lnTo>
                  <a:lnTo>
                    <a:pt x="109981" y="242604"/>
                  </a:lnTo>
                  <a:lnTo>
                    <a:pt x="112661" y="181929"/>
                  </a:lnTo>
                  <a:lnTo>
                    <a:pt x="113455" y="119497"/>
                  </a:lnTo>
                  <a:lnTo>
                    <a:pt x="110570" y="62784"/>
                  </a:lnTo>
                  <a:lnTo>
                    <a:pt x="99115" y="7289"/>
                  </a:lnTo>
                  <a:lnTo>
                    <a:pt x="94648" y="1512"/>
                  </a:lnTo>
                  <a:lnTo>
                    <a:pt x="89330" y="0"/>
                  </a:lnTo>
                  <a:lnTo>
                    <a:pt x="83445" y="1331"/>
                  </a:lnTo>
                  <a:lnTo>
                    <a:pt x="78352" y="8068"/>
                  </a:lnTo>
                  <a:lnTo>
                    <a:pt x="66764" y="45496"/>
                  </a:lnTo>
                  <a:lnTo>
                    <a:pt x="62811" y="93631"/>
                  </a:lnTo>
                  <a:lnTo>
                    <a:pt x="64595" y="156058"/>
                  </a:lnTo>
                  <a:lnTo>
                    <a:pt x="75865" y="214056"/>
                  </a:lnTo>
                  <a:lnTo>
                    <a:pt x="82121" y="272263"/>
                  </a:lnTo>
                  <a:lnTo>
                    <a:pt x="91408" y="306530"/>
                  </a:lnTo>
                  <a:lnTo>
                    <a:pt x="113789" y="351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4248" y="463253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5590" y="62093"/>
                  </a:lnTo>
                  <a:lnTo>
                    <a:pt x="9878" y="117766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74777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391930" y="430956"/>
              <a:ext cx="114475" cy="158651"/>
            </a:xfrm>
            <a:custGeom>
              <a:avLst/>
              <a:gdLst/>
              <a:ahLst/>
              <a:cxnLst/>
              <a:rect l="0" t="0" r="0" b="0"/>
              <a:pathLst>
                <a:path w="114475" h="158651">
                  <a:moveTo>
                    <a:pt x="82888" y="42826"/>
                  </a:moveTo>
                  <a:lnTo>
                    <a:pt x="73313" y="18779"/>
                  </a:lnTo>
                  <a:lnTo>
                    <a:pt x="62645" y="4452"/>
                  </a:lnTo>
                  <a:lnTo>
                    <a:pt x="55355" y="866"/>
                  </a:lnTo>
                  <a:lnTo>
                    <a:pt x="37896" y="0"/>
                  </a:lnTo>
                  <a:lnTo>
                    <a:pt x="29497" y="3747"/>
                  </a:lnTo>
                  <a:lnTo>
                    <a:pt x="13925" y="17269"/>
                  </a:lnTo>
                  <a:lnTo>
                    <a:pt x="5445" y="38096"/>
                  </a:lnTo>
                  <a:lnTo>
                    <a:pt x="0" y="89595"/>
                  </a:lnTo>
                  <a:lnTo>
                    <a:pt x="4647" y="125314"/>
                  </a:lnTo>
                  <a:lnTo>
                    <a:pt x="19021" y="152535"/>
                  </a:lnTo>
                  <a:lnTo>
                    <a:pt x="27442" y="156909"/>
                  </a:lnTo>
                  <a:lnTo>
                    <a:pt x="49277" y="158650"/>
                  </a:lnTo>
                  <a:lnTo>
                    <a:pt x="68340" y="152405"/>
                  </a:lnTo>
                  <a:lnTo>
                    <a:pt x="114474" y="127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2596" y="436791"/>
              <a:ext cx="208078" cy="127742"/>
            </a:xfrm>
            <a:custGeom>
              <a:avLst/>
              <a:gdLst/>
              <a:ahLst/>
              <a:cxnLst/>
              <a:rect l="0" t="0" r="0" b="0"/>
              <a:pathLst>
                <a:path w="208078" h="127742">
                  <a:moveTo>
                    <a:pt x="60678" y="110690"/>
                  </a:moveTo>
                  <a:lnTo>
                    <a:pt x="76319" y="92710"/>
                  </a:lnTo>
                  <a:lnTo>
                    <a:pt x="84398" y="75793"/>
                  </a:lnTo>
                  <a:lnTo>
                    <a:pt x="85648" y="53456"/>
                  </a:lnTo>
                  <a:lnTo>
                    <a:pt x="81135" y="30271"/>
                  </a:lnTo>
                  <a:lnTo>
                    <a:pt x="71330" y="12167"/>
                  </a:lnTo>
                  <a:lnTo>
                    <a:pt x="63100" y="6404"/>
                  </a:lnTo>
                  <a:lnTo>
                    <a:pt x="41478" y="0"/>
                  </a:lnTo>
                  <a:lnTo>
                    <a:pt x="32670" y="1802"/>
                  </a:lnTo>
                  <a:lnTo>
                    <a:pt x="25629" y="6512"/>
                  </a:lnTo>
                  <a:lnTo>
                    <a:pt x="14685" y="21105"/>
                  </a:lnTo>
                  <a:lnTo>
                    <a:pt x="5922" y="39289"/>
                  </a:lnTo>
                  <a:lnTo>
                    <a:pt x="0" y="74847"/>
                  </a:lnTo>
                  <a:lnTo>
                    <a:pt x="3835" y="109429"/>
                  </a:lnTo>
                  <a:lnTo>
                    <a:pt x="9915" y="115698"/>
                  </a:lnTo>
                  <a:lnTo>
                    <a:pt x="18647" y="118708"/>
                  </a:lnTo>
                  <a:lnTo>
                    <a:pt x="29148" y="119545"/>
                  </a:lnTo>
                  <a:lnTo>
                    <a:pt x="47055" y="114236"/>
                  </a:lnTo>
                  <a:lnTo>
                    <a:pt x="55106" y="109545"/>
                  </a:lnTo>
                  <a:lnTo>
                    <a:pt x="60473" y="101738"/>
                  </a:lnTo>
                  <a:lnTo>
                    <a:pt x="66436" y="80585"/>
                  </a:lnTo>
                  <a:lnTo>
                    <a:pt x="70366" y="76582"/>
                  </a:lnTo>
                  <a:lnTo>
                    <a:pt x="75326" y="77423"/>
                  </a:lnTo>
                  <a:lnTo>
                    <a:pt x="129859" y="122734"/>
                  </a:lnTo>
                  <a:lnTo>
                    <a:pt x="152647" y="127741"/>
                  </a:lnTo>
                  <a:lnTo>
                    <a:pt x="175252" y="123728"/>
                  </a:lnTo>
                  <a:lnTo>
                    <a:pt x="208077" y="1106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3316" y="263212"/>
              <a:ext cx="52643" cy="347441"/>
            </a:xfrm>
            <a:custGeom>
              <a:avLst/>
              <a:gdLst/>
              <a:ahLst/>
              <a:cxnLst/>
              <a:rect l="0" t="0" r="0" b="0"/>
              <a:pathLst>
                <a:path w="52643" h="347441">
                  <a:moveTo>
                    <a:pt x="0" y="0"/>
                  </a:moveTo>
                  <a:lnTo>
                    <a:pt x="0" y="58617"/>
                  </a:lnTo>
                  <a:lnTo>
                    <a:pt x="8405" y="121196"/>
                  </a:lnTo>
                  <a:lnTo>
                    <a:pt x="17958" y="172520"/>
                  </a:lnTo>
                  <a:lnTo>
                    <a:pt x="27028" y="224772"/>
                  </a:lnTo>
                  <a:lnTo>
                    <a:pt x="31405" y="274959"/>
                  </a:lnTo>
                  <a:lnTo>
                    <a:pt x="42771" y="321425"/>
                  </a:lnTo>
                  <a:lnTo>
                    <a:pt x="5264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69616" y="37902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68177" y="16789"/>
                  </a:lnTo>
                  <a:lnTo>
                    <a:pt x="106963" y="23334"/>
                  </a:lnTo>
                  <a:lnTo>
                    <a:pt x="49464" y="2995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25174" y="417284"/>
              <a:ext cx="165583" cy="197181"/>
            </a:xfrm>
            <a:custGeom>
              <a:avLst/>
              <a:gdLst/>
              <a:ahLst/>
              <a:cxnLst/>
              <a:rect l="0" t="0" r="0" b="0"/>
              <a:pathLst>
                <a:path w="165583" h="197181">
                  <a:moveTo>
                    <a:pt x="28712" y="67026"/>
                  </a:moveTo>
                  <a:lnTo>
                    <a:pt x="56268" y="74262"/>
                  </a:lnTo>
                  <a:lnTo>
                    <a:pt x="109370" y="73785"/>
                  </a:lnTo>
                  <a:lnTo>
                    <a:pt x="131240" y="67691"/>
                  </a:lnTo>
                  <a:lnTo>
                    <a:pt x="148760" y="57183"/>
                  </a:lnTo>
                  <a:lnTo>
                    <a:pt x="153197" y="49936"/>
                  </a:lnTo>
                  <a:lnTo>
                    <a:pt x="155008" y="32524"/>
                  </a:lnTo>
                  <a:lnTo>
                    <a:pt x="151514" y="25308"/>
                  </a:lnTo>
                  <a:lnTo>
                    <a:pt x="138273" y="14170"/>
                  </a:lnTo>
                  <a:lnTo>
                    <a:pt x="111087" y="1322"/>
                  </a:lnTo>
                  <a:lnTo>
                    <a:pt x="91059" y="0"/>
                  </a:lnTo>
                  <a:lnTo>
                    <a:pt x="49606" y="8683"/>
                  </a:lnTo>
                  <a:lnTo>
                    <a:pt x="23724" y="23873"/>
                  </a:lnTo>
                  <a:lnTo>
                    <a:pt x="11677" y="39658"/>
                  </a:lnTo>
                  <a:lnTo>
                    <a:pt x="3593" y="60712"/>
                  </a:lnTo>
                  <a:lnTo>
                    <a:pt x="0" y="89566"/>
                  </a:lnTo>
                  <a:lnTo>
                    <a:pt x="4642" y="115649"/>
                  </a:lnTo>
                  <a:lnTo>
                    <a:pt x="26687" y="160989"/>
                  </a:lnTo>
                  <a:lnTo>
                    <a:pt x="43019" y="176248"/>
                  </a:lnTo>
                  <a:lnTo>
                    <a:pt x="75065" y="191415"/>
                  </a:lnTo>
                  <a:lnTo>
                    <a:pt x="99616" y="197180"/>
                  </a:lnTo>
                  <a:lnTo>
                    <a:pt x="140853" y="194468"/>
                  </a:lnTo>
                  <a:lnTo>
                    <a:pt x="165582" y="193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496132" y="200041"/>
            <a:ext cx="3060744" cy="579068"/>
            <a:chOff x="6496132" y="200041"/>
            <a:chExt cx="3060744" cy="579068"/>
          </a:xfrm>
        </p:grpSpPr>
        <p:sp>
          <p:nvSpPr>
            <p:cNvPr id="34" name="Freeform 33"/>
            <p:cNvSpPr/>
            <p:nvPr/>
          </p:nvSpPr>
          <p:spPr>
            <a:xfrm>
              <a:off x="6496132" y="423489"/>
              <a:ext cx="197292" cy="166107"/>
            </a:xfrm>
            <a:custGeom>
              <a:avLst/>
              <a:gdLst/>
              <a:ahLst/>
              <a:cxnLst/>
              <a:rect l="0" t="0" r="0" b="0"/>
              <a:pathLst>
                <a:path w="197292" h="166107">
                  <a:moveTo>
                    <a:pt x="21008" y="50293"/>
                  </a:moveTo>
                  <a:lnTo>
                    <a:pt x="6354" y="108910"/>
                  </a:lnTo>
                  <a:lnTo>
                    <a:pt x="1215" y="153725"/>
                  </a:lnTo>
                  <a:lnTo>
                    <a:pt x="325" y="137611"/>
                  </a:lnTo>
                  <a:lnTo>
                    <a:pt x="0" y="76927"/>
                  </a:lnTo>
                  <a:lnTo>
                    <a:pt x="6212" y="55891"/>
                  </a:lnTo>
                  <a:lnTo>
                    <a:pt x="11144" y="47006"/>
                  </a:lnTo>
                  <a:lnTo>
                    <a:pt x="17941" y="42253"/>
                  </a:lnTo>
                  <a:lnTo>
                    <a:pt x="25983" y="40253"/>
                  </a:lnTo>
                  <a:lnTo>
                    <a:pt x="34853" y="40090"/>
                  </a:lnTo>
                  <a:lnTo>
                    <a:pt x="41936" y="43491"/>
                  </a:lnTo>
                  <a:lnTo>
                    <a:pt x="52926" y="56629"/>
                  </a:lnTo>
                  <a:lnTo>
                    <a:pt x="65689" y="83756"/>
                  </a:lnTo>
                  <a:lnTo>
                    <a:pt x="69513" y="86639"/>
                  </a:lnTo>
                  <a:lnTo>
                    <a:pt x="73232" y="85052"/>
                  </a:lnTo>
                  <a:lnTo>
                    <a:pt x="80483" y="73930"/>
                  </a:lnTo>
                  <a:lnTo>
                    <a:pt x="108344" y="10833"/>
                  </a:lnTo>
                  <a:lnTo>
                    <a:pt x="114327" y="2929"/>
                  </a:lnTo>
                  <a:lnTo>
                    <a:pt x="121825" y="0"/>
                  </a:lnTo>
                  <a:lnTo>
                    <a:pt x="130334" y="387"/>
                  </a:lnTo>
                  <a:lnTo>
                    <a:pt x="139515" y="2984"/>
                  </a:lnTo>
                  <a:lnTo>
                    <a:pt x="155956" y="18348"/>
                  </a:lnTo>
                  <a:lnTo>
                    <a:pt x="179985" y="60750"/>
                  </a:lnTo>
                  <a:lnTo>
                    <a:pt x="194827" y="104091"/>
                  </a:lnTo>
                  <a:lnTo>
                    <a:pt x="197291" y="139413"/>
                  </a:lnTo>
                  <a:lnTo>
                    <a:pt x="189463" y="1661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42423" y="441999"/>
              <a:ext cx="164272" cy="158126"/>
            </a:xfrm>
            <a:custGeom>
              <a:avLst/>
              <a:gdLst/>
              <a:ahLst/>
              <a:cxnLst/>
              <a:rect l="0" t="0" r="0" b="0"/>
              <a:pathLst>
                <a:path w="164272" h="158126">
                  <a:moveTo>
                    <a:pt x="80043" y="84425"/>
                  </a:moveTo>
                  <a:lnTo>
                    <a:pt x="76924" y="41734"/>
                  </a:lnTo>
                  <a:lnTo>
                    <a:pt x="70468" y="22167"/>
                  </a:lnTo>
                  <a:lnTo>
                    <a:pt x="59800" y="5672"/>
                  </a:lnTo>
                  <a:lnTo>
                    <a:pt x="52510" y="1508"/>
                  </a:lnTo>
                  <a:lnTo>
                    <a:pt x="35050" y="0"/>
                  </a:lnTo>
                  <a:lnTo>
                    <a:pt x="26652" y="3575"/>
                  </a:lnTo>
                  <a:lnTo>
                    <a:pt x="11080" y="16907"/>
                  </a:lnTo>
                  <a:lnTo>
                    <a:pt x="2600" y="37649"/>
                  </a:lnTo>
                  <a:lnTo>
                    <a:pt x="0" y="62466"/>
                  </a:lnTo>
                  <a:lnTo>
                    <a:pt x="10867" y="124803"/>
                  </a:lnTo>
                  <a:lnTo>
                    <a:pt x="16378" y="131231"/>
                  </a:lnTo>
                  <a:lnTo>
                    <a:pt x="23561" y="134346"/>
                  </a:lnTo>
                  <a:lnTo>
                    <a:pt x="31860" y="135254"/>
                  </a:lnTo>
                  <a:lnTo>
                    <a:pt x="47320" y="130022"/>
                  </a:lnTo>
                  <a:lnTo>
                    <a:pt x="54718" y="125352"/>
                  </a:lnTo>
                  <a:lnTo>
                    <a:pt x="66058" y="110804"/>
                  </a:lnTo>
                  <a:lnTo>
                    <a:pt x="73828" y="91470"/>
                  </a:lnTo>
                  <a:lnTo>
                    <a:pt x="77280" y="67279"/>
                  </a:lnTo>
                  <a:lnTo>
                    <a:pt x="79371" y="62466"/>
                  </a:lnTo>
                  <a:lnTo>
                    <a:pt x="81935" y="62767"/>
                  </a:lnTo>
                  <a:lnTo>
                    <a:pt x="87903" y="72460"/>
                  </a:lnTo>
                  <a:lnTo>
                    <a:pt x="116598" y="126168"/>
                  </a:lnTo>
                  <a:lnTo>
                    <a:pt x="129825" y="142362"/>
                  </a:lnTo>
                  <a:lnTo>
                    <a:pt x="143503" y="151119"/>
                  </a:lnTo>
                  <a:lnTo>
                    <a:pt x="164271" y="1581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17222" y="473782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0" y="22357"/>
                  </a:lnTo>
                  <a:lnTo>
                    <a:pt x="6239" y="39572"/>
                  </a:lnTo>
                  <a:lnTo>
                    <a:pt x="29309" y="69688"/>
                  </a:lnTo>
                  <a:lnTo>
                    <a:pt x="39543" y="77766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864580" y="442196"/>
              <a:ext cx="178986" cy="336913"/>
            </a:xfrm>
            <a:custGeom>
              <a:avLst/>
              <a:gdLst/>
              <a:ahLst/>
              <a:cxnLst/>
              <a:rect l="0" t="0" r="0" b="0"/>
              <a:pathLst>
                <a:path w="178986" h="336913">
                  <a:moveTo>
                    <a:pt x="178985" y="0"/>
                  </a:moveTo>
                  <a:lnTo>
                    <a:pt x="154938" y="17981"/>
                  </a:lnTo>
                  <a:lnTo>
                    <a:pt x="133516" y="46662"/>
                  </a:lnTo>
                  <a:lnTo>
                    <a:pt x="108435" y="104451"/>
                  </a:lnTo>
                  <a:lnTo>
                    <a:pt x="86983" y="165790"/>
                  </a:lnTo>
                  <a:lnTo>
                    <a:pt x="55994" y="223113"/>
                  </a:lnTo>
                  <a:lnTo>
                    <a:pt x="29673" y="282918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0494" y="409211"/>
              <a:ext cx="129455" cy="203156"/>
            </a:xfrm>
            <a:custGeom>
              <a:avLst/>
              <a:gdLst/>
              <a:ahLst/>
              <a:cxnLst/>
              <a:rect l="0" t="0" r="0" b="0"/>
              <a:pathLst>
                <a:path w="129455" h="203156">
                  <a:moveTo>
                    <a:pt x="13640" y="85628"/>
                  </a:moveTo>
                  <a:lnTo>
                    <a:pt x="30408" y="91217"/>
                  </a:lnTo>
                  <a:lnTo>
                    <a:pt x="47999" y="90842"/>
                  </a:lnTo>
                  <a:lnTo>
                    <a:pt x="67516" y="85605"/>
                  </a:lnTo>
                  <a:lnTo>
                    <a:pt x="105521" y="63180"/>
                  </a:lnTo>
                  <a:lnTo>
                    <a:pt x="113499" y="56625"/>
                  </a:lnTo>
                  <a:lnTo>
                    <a:pt x="117648" y="47575"/>
                  </a:lnTo>
                  <a:lnTo>
                    <a:pt x="119137" y="25042"/>
                  </a:lnTo>
                  <a:lnTo>
                    <a:pt x="115557" y="15991"/>
                  </a:lnTo>
                  <a:lnTo>
                    <a:pt x="102220" y="2816"/>
                  </a:lnTo>
                  <a:lnTo>
                    <a:pt x="93751" y="4"/>
                  </a:lnTo>
                  <a:lnTo>
                    <a:pt x="74981" y="0"/>
                  </a:lnTo>
                  <a:lnTo>
                    <a:pt x="44683" y="12163"/>
                  </a:lnTo>
                  <a:lnTo>
                    <a:pt x="19069" y="36175"/>
                  </a:lnTo>
                  <a:lnTo>
                    <a:pt x="2251" y="65516"/>
                  </a:lnTo>
                  <a:lnTo>
                    <a:pt x="0" y="86048"/>
                  </a:lnTo>
                  <a:lnTo>
                    <a:pt x="8086" y="127825"/>
                  </a:lnTo>
                  <a:lnTo>
                    <a:pt x="29355" y="168702"/>
                  </a:lnTo>
                  <a:lnTo>
                    <a:pt x="42462" y="185331"/>
                  </a:lnTo>
                  <a:lnTo>
                    <a:pt x="68583" y="202257"/>
                  </a:lnTo>
                  <a:lnTo>
                    <a:pt x="77175" y="203155"/>
                  </a:lnTo>
                  <a:lnTo>
                    <a:pt x="92961" y="197914"/>
                  </a:lnTo>
                  <a:lnTo>
                    <a:pt x="129454" y="169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02910" y="410528"/>
              <a:ext cx="135495" cy="168540"/>
            </a:xfrm>
            <a:custGeom>
              <a:avLst/>
              <a:gdLst/>
              <a:ahLst/>
              <a:cxnLst/>
              <a:rect l="0" t="0" r="0" b="0"/>
              <a:pathLst>
                <a:path w="135495" h="168540">
                  <a:moveTo>
                    <a:pt x="82851" y="115896"/>
                  </a:moveTo>
                  <a:lnTo>
                    <a:pt x="91185" y="78418"/>
                  </a:lnTo>
                  <a:lnTo>
                    <a:pt x="89610" y="43571"/>
                  </a:lnTo>
                  <a:lnTo>
                    <a:pt x="87357" y="32584"/>
                  </a:lnTo>
                  <a:lnTo>
                    <a:pt x="75495" y="14138"/>
                  </a:lnTo>
                  <a:lnTo>
                    <a:pt x="67419" y="5943"/>
                  </a:lnTo>
                  <a:lnTo>
                    <a:pt x="58526" y="1650"/>
                  </a:lnTo>
                  <a:lnTo>
                    <a:pt x="39285" y="0"/>
                  </a:lnTo>
                  <a:lnTo>
                    <a:pt x="30410" y="4707"/>
                  </a:lnTo>
                  <a:lnTo>
                    <a:pt x="14310" y="22415"/>
                  </a:lnTo>
                  <a:lnTo>
                    <a:pt x="5595" y="45883"/>
                  </a:lnTo>
                  <a:lnTo>
                    <a:pt x="0" y="99077"/>
                  </a:lnTo>
                  <a:lnTo>
                    <a:pt x="4621" y="135089"/>
                  </a:lnTo>
                  <a:lnTo>
                    <a:pt x="13377" y="154062"/>
                  </a:lnTo>
                  <a:lnTo>
                    <a:pt x="18988" y="162397"/>
                  </a:lnTo>
                  <a:lnTo>
                    <a:pt x="26238" y="166784"/>
                  </a:lnTo>
                  <a:lnTo>
                    <a:pt x="43651" y="168539"/>
                  </a:lnTo>
                  <a:lnTo>
                    <a:pt x="50869" y="163860"/>
                  </a:lnTo>
                  <a:lnTo>
                    <a:pt x="62008" y="146182"/>
                  </a:lnTo>
                  <a:lnTo>
                    <a:pt x="77521" y="103941"/>
                  </a:lnTo>
                  <a:lnTo>
                    <a:pt x="80103" y="73490"/>
                  </a:lnTo>
                  <a:lnTo>
                    <a:pt x="78679" y="73587"/>
                  </a:lnTo>
                  <a:lnTo>
                    <a:pt x="76561" y="77162"/>
                  </a:lnTo>
                  <a:lnTo>
                    <a:pt x="79168" y="104549"/>
                  </a:lnTo>
                  <a:lnTo>
                    <a:pt x="87453" y="122942"/>
                  </a:lnTo>
                  <a:lnTo>
                    <a:pt x="111836" y="153813"/>
                  </a:lnTo>
                  <a:lnTo>
                    <a:pt x="122250" y="161994"/>
                  </a:lnTo>
                  <a:lnTo>
                    <a:pt x="135494" y="1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52159" y="439252"/>
              <a:ext cx="112588" cy="144008"/>
            </a:xfrm>
            <a:custGeom>
              <a:avLst/>
              <a:gdLst/>
              <a:ahLst/>
              <a:cxnLst/>
              <a:rect l="0" t="0" r="0" b="0"/>
              <a:pathLst>
                <a:path w="112588" h="144008">
                  <a:moveTo>
                    <a:pt x="91530" y="24001"/>
                  </a:moveTo>
                  <a:lnTo>
                    <a:pt x="73549" y="8360"/>
                  </a:lnTo>
                  <a:lnTo>
                    <a:pt x="56632" y="282"/>
                  </a:lnTo>
                  <a:lnTo>
                    <a:pt x="47208" y="0"/>
                  </a:lnTo>
                  <a:lnTo>
                    <a:pt x="27378" y="5925"/>
                  </a:lnTo>
                  <a:lnTo>
                    <a:pt x="13105" y="19477"/>
                  </a:lnTo>
                  <a:lnTo>
                    <a:pt x="7661" y="28004"/>
                  </a:lnTo>
                  <a:lnTo>
                    <a:pt x="0" y="62362"/>
                  </a:lnTo>
                  <a:lnTo>
                    <a:pt x="3318" y="96589"/>
                  </a:lnTo>
                  <a:lnTo>
                    <a:pt x="17300" y="128957"/>
                  </a:lnTo>
                  <a:lnTo>
                    <a:pt x="25666" y="136086"/>
                  </a:lnTo>
                  <a:lnTo>
                    <a:pt x="47439" y="144007"/>
                  </a:lnTo>
                  <a:lnTo>
                    <a:pt x="57457" y="143779"/>
                  </a:lnTo>
                  <a:lnTo>
                    <a:pt x="74826" y="137287"/>
                  </a:lnTo>
                  <a:lnTo>
                    <a:pt x="97759" y="120479"/>
                  </a:lnTo>
                  <a:lnTo>
                    <a:pt x="105997" y="110554"/>
                  </a:lnTo>
                  <a:lnTo>
                    <a:pt x="112587" y="977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685803" y="284269"/>
              <a:ext cx="147400" cy="326384"/>
            </a:xfrm>
            <a:custGeom>
              <a:avLst/>
              <a:gdLst/>
              <a:ahLst/>
              <a:cxnLst/>
              <a:rect l="0" t="0" r="0" b="0"/>
              <a:pathLst>
                <a:path w="147400" h="326384">
                  <a:moveTo>
                    <a:pt x="0" y="0"/>
                  </a:moveTo>
                  <a:lnTo>
                    <a:pt x="0" y="58617"/>
                  </a:lnTo>
                  <a:lnTo>
                    <a:pt x="7235" y="121196"/>
                  </a:lnTo>
                  <a:lnTo>
                    <a:pt x="10722" y="171351"/>
                  </a:lnTo>
                  <a:lnTo>
                    <a:pt x="18669" y="230812"/>
                  </a:lnTo>
                  <a:lnTo>
                    <a:pt x="26808" y="286285"/>
                  </a:lnTo>
                  <a:lnTo>
                    <a:pt x="26061" y="285613"/>
                  </a:lnTo>
                  <a:lnTo>
                    <a:pt x="24393" y="281656"/>
                  </a:lnTo>
                  <a:lnTo>
                    <a:pt x="32949" y="228972"/>
                  </a:lnTo>
                  <a:lnTo>
                    <a:pt x="36004" y="215819"/>
                  </a:lnTo>
                  <a:lnTo>
                    <a:pt x="42720" y="208220"/>
                  </a:lnTo>
                  <a:lnTo>
                    <a:pt x="51877" y="204324"/>
                  </a:lnTo>
                  <a:lnTo>
                    <a:pt x="62661" y="202896"/>
                  </a:lnTo>
                  <a:lnTo>
                    <a:pt x="72189" y="205454"/>
                  </a:lnTo>
                  <a:lnTo>
                    <a:pt x="89016" y="217655"/>
                  </a:lnTo>
                  <a:lnTo>
                    <a:pt x="101173" y="237895"/>
                  </a:lnTo>
                  <a:lnTo>
                    <a:pt x="129526" y="293067"/>
                  </a:lnTo>
                  <a:lnTo>
                    <a:pt x="1473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38183" y="273740"/>
              <a:ext cx="142460" cy="315856"/>
            </a:xfrm>
            <a:custGeom>
              <a:avLst/>
              <a:gdLst/>
              <a:ahLst/>
              <a:cxnLst/>
              <a:rect l="0" t="0" r="0" b="0"/>
              <a:pathLst>
                <a:path w="142460" h="315856">
                  <a:moveTo>
                    <a:pt x="5589" y="0"/>
                  </a:moveTo>
                  <a:lnTo>
                    <a:pt x="0" y="16768"/>
                  </a:lnTo>
                  <a:lnTo>
                    <a:pt x="3272" y="70686"/>
                  </a:lnTo>
                  <a:lnTo>
                    <a:pt x="6073" y="119340"/>
                  </a:lnTo>
                  <a:lnTo>
                    <a:pt x="16906" y="181415"/>
                  </a:lnTo>
                  <a:lnTo>
                    <a:pt x="23760" y="232347"/>
                  </a:lnTo>
                  <a:lnTo>
                    <a:pt x="32332" y="295630"/>
                  </a:lnTo>
                  <a:lnTo>
                    <a:pt x="31606" y="295353"/>
                  </a:lnTo>
                  <a:lnTo>
                    <a:pt x="29953" y="291658"/>
                  </a:lnTo>
                  <a:lnTo>
                    <a:pt x="28469" y="250938"/>
                  </a:lnTo>
                  <a:lnTo>
                    <a:pt x="36414" y="207973"/>
                  </a:lnTo>
                  <a:lnTo>
                    <a:pt x="46976" y="187579"/>
                  </a:lnTo>
                  <a:lnTo>
                    <a:pt x="55407" y="182375"/>
                  </a:lnTo>
                  <a:lnTo>
                    <a:pt x="77253" y="179712"/>
                  </a:lnTo>
                  <a:lnTo>
                    <a:pt x="87290" y="182979"/>
                  </a:lnTo>
                  <a:lnTo>
                    <a:pt x="104681" y="195968"/>
                  </a:lnTo>
                  <a:lnTo>
                    <a:pt x="122037" y="223011"/>
                  </a:lnTo>
                  <a:lnTo>
                    <a:pt x="137212" y="264760"/>
                  </a:lnTo>
                  <a:lnTo>
                    <a:pt x="14245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224225" y="437873"/>
              <a:ext cx="156460" cy="162252"/>
            </a:xfrm>
            <a:custGeom>
              <a:avLst/>
              <a:gdLst/>
              <a:ahLst/>
              <a:cxnLst/>
              <a:rect l="0" t="0" r="0" b="0"/>
              <a:pathLst>
                <a:path w="156460" h="162252">
                  <a:moveTo>
                    <a:pt x="93288" y="99080"/>
                  </a:moveTo>
                  <a:lnTo>
                    <a:pt x="90168" y="56388"/>
                  </a:lnTo>
                  <a:lnTo>
                    <a:pt x="78715" y="25209"/>
                  </a:lnTo>
                  <a:lnTo>
                    <a:pt x="73044" y="14738"/>
                  </a:lnTo>
                  <a:lnTo>
                    <a:pt x="64584" y="7757"/>
                  </a:lnTo>
                  <a:lnTo>
                    <a:pt x="42706" y="0"/>
                  </a:lnTo>
                  <a:lnTo>
                    <a:pt x="32660" y="1441"/>
                  </a:lnTo>
                  <a:lnTo>
                    <a:pt x="15260" y="12401"/>
                  </a:lnTo>
                  <a:lnTo>
                    <a:pt x="5967" y="32090"/>
                  </a:lnTo>
                  <a:lnTo>
                    <a:pt x="0" y="82858"/>
                  </a:lnTo>
                  <a:lnTo>
                    <a:pt x="4555" y="118450"/>
                  </a:lnTo>
                  <a:lnTo>
                    <a:pt x="13296" y="137325"/>
                  </a:lnTo>
                  <a:lnTo>
                    <a:pt x="18904" y="145633"/>
                  </a:lnTo>
                  <a:lnTo>
                    <a:pt x="26151" y="150003"/>
                  </a:lnTo>
                  <a:lnTo>
                    <a:pt x="43562" y="151738"/>
                  </a:lnTo>
                  <a:lnTo>
                    <a:pt x="50779" y="148223"/>
                  </a:lnTo>
                  <a:lnTo>
                    <a:pt x="61917" y="134959"/>
                  </a:lnTo>
                  <a:lnTo>
                    <a:pt x="74763" y="107761"/>
                  </a:lnTo>
                  <a:lnTo>
                    <a:pt x="82350" y="66913"/>
                  </a:lnTo>
                  <a:lnTo>
                    <a:pt x="84826" y="67107"/>
                  </a:lnTo>
                  <a:lnTo>
                    <a:pt x="90697" y="76681"/>
                  </a:lnTo>
                  <a:lnTo>
                    <a:pt x="113036" y="121347"/>
                  </a:lnTo>
                  <a:lnTo>
                    <a:pt x="156459" y="1622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91212" y="431668"/>
              <a:ext cx="94758" cy="162592"/>
            </a:xfrm>
            <a:custGeom>
              <a:avLst/>
              <a:gdLst/>
              <a:ahLst/>
              <a:cxnLst/>
              <a:rect l="0" t="0" r="0" b="0"/>
              <a:pathLst>
                <a:path w="94758" h="162592">
                  <a:moveTo>
                    <a:pt x="0" y="10528"/>
                  </a:moveTo>
                  <a:lnTo>
                    <a:pt x="17959" y="73956"/>
                  </a:lnTo>
                  <a:lnTo>
                    <a:pt x="40739" y="131965"/>
                  </a:lnTo>
                  <a:lnTo>
                    <a:pt x="60293" y="161413"/>
                  </a:lnTo>
                  <a:lnTo>
                    <a:pt x="65932" y="162591"/>
                  </a:lnTo>
                  <a:lnTo>
                    <a:pt x="70861" y="158697"/>
                  </a:lnTo>
                  <a:lnTo>
                    <a:pt x="75316" y="151421"/>
                  </a:lnTo>
                  <a:lnTo>
                    <a:pt x="86175" y="96095"/>
                  </a:lnTo>
                  <a:lnTo>
                    <a:pt x="93627" y="36224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551993" y="429107"/>
              <a:ext cx="113211" cy="173407"/>
            </a:xfrm>
            <a:custGeom>
              <a:avLst/>
              <a:gdLst/>
              <a:ahLst/>
              <a:cxnLst/>
              <a:rect l="0" t="0" r="0" b="0"/>
              <a:pathLst>
                <a:path w="113211" h="173407">
                  <a:moveTo>
                    <a:pt x="18204" y="65732"/>
                  </a:moveTo>
                  <a:lnTo>
                    <a:pt x="36185" y="81373"/>
                  </a:lnTo>
                  <a:lnTo>
                    <a:pt x="53101" y="89451"/>
                  </a:lnTo>
                  <a:lnTo>
                    <a:pt x="72318" y="90702"/>
                  </a:lnTo>
                  <a:lnTo>
                    <a:pt x="91387" y="86188"/>
                  </a:lnTo>
                  <a:lnTo>
                    <a:pt x="107662" y="76383"/>
                  </a:lnTo>
                  <a:lnTo>
                    <a:pt x="111768" y="69323"/>
                  </a:lnTo>
                  <a:lnTo>
                    <a:pt x="113210" y="52120"/>
                  </a:lnTo>
                  <a:lnTo>
                    <a:pt x="101855" y="22704"/>
                  </a:lnTo>
                  <a:lnTo>
                    <a:pt x="86968" y="8394"/>
                  </a:lnTo>
                  <a:lnTo>
                    <a:pt x="78084" y="2940"/>
                  </a:lnTo>
                  <a:lnTo>
                    <a:pt x="58855" y="0"/>
                  </a:lnTo>
                  <a:lnTo>
                    <a:pt x="48814" y="854"/>
                  </a:lnTo>
                  <a:lnTo>
                    <a:pt x="31418" y="11161"/>
                  </a:lnTo>
                  <a:lnTo>
                    <a:pt x="17058" y="27440"/>
                  </a:lnTo>
                  <a:lnTo>
                    <a:pt x="6776" y="46374"/>
                  </a:lnTo>
                  <a:lnTo>
                    <a:pt x="0" y="82353"/>
                  </a:lnTo>
                  <a:lnTo>
                    <a:pt x="3581" y="117060"/>
                  </a:lnTo>
                  <a:lnTo>
                    <a:pt x="17641" y="149570"/>
                  </a:lnTo>
                  <a:lnTo>
                    <a:pt x="33161" y="164605"/>
                  </a:lnTo>
                  <a:lnTo>
                    <a:pt x="42214" y="170252"/>
                  </a:lnTo>
                  <a:lnTo>
                    <a:pt x="61630" y="173406"/>
                  </a:lnTo>
                  <a:lnTo>
                    <a:pt x="79618" y="170909"/>
                  </a:lnTo>
                  <a:lnTo>
                    <a:pt x="102432" y="1604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991771" y="200041"/>
              <a:ext cx="41680" cy="400084"/>
            </a:xfrm>
            <a:custGeom>
              <a:avLst/>
              <a:gdLst/>
              <a:ahLst/>
              <a:cxnLst/>
              <a:rect l="0" t="0" r="0" b="0"/>
              <a:pathLst>
                <a:path w="41680" h="400084">
                  <a:moveTo>
                    <a:pt x="10094" y="0"/>
                  </a:moveTo>
                  <a:lnTo>
                    <a:pt x="1761" y="37478"/>
                  </a:lnTo>
                  <a:lnTo>
                    <a:pt x="0" y="100080"/>
                  </a:lnTo>
                  <a:lnTo>
                    <a:pt x="6887" y="158329"/>
                  </a:lnTo>
                  <a:lnTo>
                    <a:pt x="10313" y="213808"/>
                  </a:lnTo>
                  <a:lnTo>
                    <a:pt x="18217" y="273531"/>
                  </a:lnTo>
                  <a:lnTo>
                    <a:pt x="26799" y="327621"/>
                  </a:lnTo>
                  <a:lnTo>
                    <a:pt x="33411" y="379054"/>
                  </a:lnTo>
                  <a:lnTo>
                    <a:pt x="41679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875523" y="368497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5420" y="8333"/>
                  </a:lnTo>
                  <a:lnTo>
                    <a:pt x="134528" y="10095"/>
                  </a:lnTo>
                  <a:lnTo>
                    <a:pt x="78609" y="9273"/>
                  </a:lnTo>
                  <a:lnTo>
                    <a:pt x="43569" y="443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091032" y="431668"/>
              <a:ext cx="224136" cy="161157"/>
            </a:xfrm>
            <a:custGeom>
              <a:avLst/>
              <a:gdLst/>
              <a:ahLst/>
              <a:cxnLst/>
              <a:rect l="0" t="0" r="0" b="0"/>
              <a:pathLst>
                <a:path w="224136" h="161157">
                  <a:moveTo>
                    <a:pt x="5590" y="21057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4478" y="111716"/>
                  </a:lnTo>
                  <a:lnTo>
                    <a:pt x="25528" y="129980"/>
                  </a:lnTo>
                  <a:lnTo>
                    <a:pt x="32920" y="134616"/>
                  </a:lnTo>
                  <a:lnTo>
                    <a:pt x="50492" y="136649"/>
                  </a:lnTo>
                  <a:lnTo>
                    <a:pt x="57751" y="133213"/>
                  </a:lnTo>
                  <a:lnTo>
                    <a:pt x="68937" y="120037"/>
                  </a:lnTo>
                  <a:lnTo>
                    <a:pt x="81811" y="92888"/>
                  </a:lnTo>
                  <a:lnTo>
                    <a:pt x="85650" y="90001"/>
                  </a:lnTo>
                  <a:lnTo>
                    <a:pt x="89378" y="91586"/>
                  </a:lnTo>
                  <a:lnTo>
                    <a:pt x="96642" y="102706"/>
                  </a:lnTo>
                  <a:lnTo>
                    <a:pt x="113956" y="135321"/>
                  </a:lnTo>
                  <a:lnTo>
                    <a:pt x="127452" y="149050"/>
                  </a:lnTo>
                  <a:lnTo>
                    <a:pt x="145149" y="159051"/>
                  </a:lnTo>
                  <a:lnTo>
                    <a:pt x="167831" y="161156"/>
                  </a:lnTo>
                  <a:lnTo>
                    <a:pt x="180431" y="160080"/>
                  </a:lnTo>
                  <a:lnTo>
                    <a:pt x="190001" y="155853"/>
                  </a:lnTo>
                  <a:lnTo>
                    <a:pt x="203754" y="141798"/>
                  </a:lnTo>
                  <a:lnTo>
                    <a:pt x="218073" y="108565"/>
                  </a:lnTo>
                  <a:lnTo>
                    <a:pt x="224135" y="69082"/>
                  </a:lnTo>
                  <a:lnTo>
                    <a:pt x="218019" y="12332"/>
                  </a:lnTo>
                  <a:lnTo>
                    <a:pt x="2161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395493" y="463253"/>
              <a:ext cx="161383" cy="161663"/>
            </a:xfrm>
            <a:custGeom>
              <a:avLst/>
              <a:gdLst/>
              <a:ahLst/>
              <a:cxnLst/>
              <a:rect l="0" t="0" r="0" b="0"/>
              <a:pathLst>
                <a:path w="161383" h="161663">
                  <a:moveTo>
                    <a:pt x="59098" y="52643"/>
                  </a:moveTo>
                  <a:lnTo>
                    <a:pt x="53508" y="35875"/>
                  </a:lnTo>
                  <a:lnTo>
                    <a:pt x="41406" y="24524"/>
                  </a:lnTo>
                  <a:lnTo>
                    <a:pt x="33265" y="19859"/>
                  </a:lnTo>
                  <a:lnTo>
                    <a:pt x="25498" y="20258"/>
                  </a:lnTo>
                  <a:lnTo>
                    <a:pt x="10629" y="30061"/>
                  </a:lnTo>
                  <a:lnTo>
                    <a:pt x="2461" y="49236"/>
                  </a:lnTo>
                  <a:lnTo>
                    <a:pt x="0" y="72186"/>
                  </a:lnTo>
                  <a:lnTo>
                    <a:pt x="2806" y="94084"/>
                  </a:lnTo>
                  <a:lnTo>
                    <a:pt x="16552" y="126143"/>
                  </a:lnTo>
                  <a:lnTo>
                    <a:pt x="31999" y="141072"/>
                  </a:lnTo>
                  <a:lnTo>
                    <a:pt x="70512" y="160187"/>
                  </a:lnTo>
                  <a:lnTo>
                    <a:pt x="94196" y="161662"/>
                  </a:lnTo>
                  <a:lnTo>
                    <a:pt x="117981" y="157248"/>
                  </a:lnTo>
                  <a:lnTo>
                    <a:pt x="136350" y="147487"/>
                  </a:lnTo>
                  <a:lnTo>
                    <a:pt x="149194" y="129111"/>
                  </a:lnTo>
                  <a:lnTo>
                    <a:pt x="157632" y="105346"/>
                  </a:lnTo>
                  <a:lnTo>
                    <a:pt x="161382" y="79186"/>
                  </a:lnTo>
                  <a:lnTo>
                    <a:pt x="156809" y="55081"/>
                  </a:lnTo>
                  <a:lnTo>
                    <a:pt x="141081" y="24899"/>
                  </a:lnTo>
                  <a:lnTo>
                    <a:pt x="134810" y="16600"/>
                  </a:lnTo>
                  <a:lnTo>
                    <a:pt x="115365" y="7378"/>
                  </a:lnTo>
                  <a:lnTo>
                    <a:pt x="801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624467" y="881493"/>
            <a:ext cx="2592289" cy="472487"/>
            <a:chOff x="624467" y="881493"/>
            <a:chExt cx="2592289" cy="472487"/>
          </a:xfrm>
        </p:grpSpPr>
        <p:sp>
          <p:nvSpPr>
            <p:cNvPr id="51" name="Freeform 50"/>
            <p:cNvSpPr/>
            <p:nvPr/>
          </p:nvSpPr>
          <p:spPr>
            <a:xfrm>
              <a:off x="624467" y="1164750"/>
              <a:ext cx="190160" cy="189230"/>
            </a:xfrm>
            <a:custGeom>
              <a:avLst/>
              <a:gdLst/>
              <a:ahLst/>
              <a:cxnLst/>
              <a:rect l="0" t="0" r="0" b="0"/>
              <a:pathLst>
                <a:path w="190160" h="189230">
                  <a:moveTo>
                    <a:pt x="123056" y="24970"/>
                  </a:moveTo>
                  <a:lnTo>
                    <a:pt x="105075" y="9329"/>
                  </a:lnTo>
                  <a:lnTo>
                    <a:pt x="88158" y="1251"/>
                  </a:lnTo>
                  <a:lnTo>
                    <a:pt x="68941" y="0"/>
                  </a:lnTo>
                  <a:lnTo>
                    <a:pt x="48702" y="4513"/>
                  </a:lnTo>
                  <a:lnTo>
                    <a:pt x="28009" y="14318"/>
                  </a:lnTo>
                  <a:lnTo>
                    <a:pt x="13352" y="29594"/>
                  </a:lnTo>
                  <a:lnTo>
                    <a:pt x="7806" y="38581"/>
                  </a:lnTo>
                  <a:lnTo>
                    <a:pt x="0" y="79176"/>
                  </a:lnTo>
                  <a:lnTo>
                    <a:pt x="3277" y="122659"/>
                  </a:lnTo>
                  <a:lnTo>
                    <a:pt x="11719" y="144816"/>
                  </a:lnTo>
                  <a:lnTo>
                    <a:pt x="36203" y="178105"/>
                  </a:lnTo>
                  <a:lnTo>
                    <a:pt x="55988" y="186616"/>
                  </a:lnTo>
                  <a:lnTo>
                    <a:pt x="79210" y="189229"/>
                  </a:lnTo>
                  <a:lnTo>
                    <a:pt x="133356" y="178373"/>
                  </a:lnTo>
                  <a:lnTo>
                    <a:pt x="151420" y="165679"/>
                  </a:lnTo>
                  <a:lnTo>
                    <a:pt x="166078" y="148338"/>
                  </a:lnTo>
                  <a:lnTo>
                    <a:pt x="188932" y="98278"/>
                  </a:lnTo>
                  <a:lnTo>
                    <a:pt x="190159" y="77438"/>
                  </a:lnTo>
                  <a:lnTo>
                    <a:pt x="185635" y="57648"/>
                  </a:lnTo>
                  <a:lnTo>
                    <a:pt x="163666" y="25879"/>
                  </a:lnTo>
                  <a:lnTo>
                    <a:pt x="157149" y="18557"/>
                  </a:lnTo>
                  <a:lnTo>
                    <a:pt x="140548" y="10421"/>
                  </a:lnTo>
                  <a:lnTo>
                    <a:pt x="112527" y="39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84393" y="1158134"/>
              <a:ext cx="157929" cy="159207"/>
            </a:xfrm>
            <a:custGeom>
              <a:avLst/>
              <a:gdLst/>
              <a:ahLst/>
              <a:cxnLst/>
              <a:rect l="0" t="0" r="0" b="0"/>
              <a:pathLst>
                <a:path w="157929" h="159207">
                  <a:moveTo>
                    <a:pt x="0" y="52643"/>
                  </a:moveTo>
                  <a:lnTo>
                    <a:pt x="17959" y="106518"/>
                  </a:lnTo>
                  <a:lnTo>
                    <a:pt x="35149" y="158090"/>
                  </a:lnTo>
                  <a:lnTo>
                    <a:pt x="36301" y="159206"/>
                  </a:lnTo>
                  <a:lnTo>
                    <a:pt x="24918" y="96376"/>
                  </a:lnTo>
                  <a:lnTo>
                    <a:pt x="23371" y="56762"/>
                  </a:lnTo>
                  <a:lnTo>
                    <a:pt x="27155" y="33417"/>
                  </a:lnTo>
                  <a:lnTo>
                    <a:pt x="32141" y="24617"/>
                  </a:lnTo>
                  <a:lnTo>
                    <a:pt x="47041" y="11721"/>
                  </a:lnTo>
                  <a:lnTo>
                    <a:pt x="68480" y="5210"/>
                  </a:lnTo>
                  <a:lnTo>
                    <a:pt x="130551" y="68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63419" y="1147442"/>
              <a:ext cx="221100" cy="135471"/>
            </a:xfrm>
            <a:custGeom>
              <a:avLst/>
              <a:gdLst/>
              <a:ahLst/>
              <a:cxnLst/>
              <a:rect l="0" t="0" r="0" b="0"/>
              <a:pathLst>
                <a:path w="221100" h="135471">
                  <a:moveTo>
                    <a:pt x="0" y="42278"/>
                  </a:moveTo>
                  <a:lnTo>
                    <a:pt x="16789" y="104558"/>
                  </a:lnTo>
                  <a:lnTo>
                    <a:pt x="19792" y="135470"/>
                  </a:lnTo>
                  <a:lnTo>
                    <a:pt x="20495" y="127760"/>
                  </a:lnTo>
                  <a:lnTo>
                    <a:pt x="9530" y="76931"/>
                  </a:lnTo>
                  <a:lnTo>
                    <a:pt x="5406" y="48321"/>
                  </a:lnTo>
                  <a:lnTo>
                    <a:pt x="7472" y="23907"/>
                  </a:lnTo>
                  <a:lnTo>
                    <a:pt x="13170" y="15992"/>
                  </a:lnTo>
                  <a:lnTo>
                    <a:pt x="21648" y="10716"/>
                  </a:lnTo>
                  <a:lnTo>
                    <a:pt x="31980" y="7199"/>
                  </a:lnTo>
                  <a:lnTo>
                    <a:pt x="41207" y="8363"/>
                  </a:lnTo>
                  <a:lnTo>
                    <a:pt x="57699" y="19016"/>
                  </a:lnTo>
                  <a:lnTo>
                    <a:pt x="101603" y="65529"/>
                  </a:lnTo>
                  <a:lnTo>
                    <a:pt x="106340" y="67137"/>
                  </a:lnTo>
                  <a:lnTo>
                    <a:pt x="109498" y="63530"/>
                  </a:lnTo>
                  <a:lnTo>
                    <a:pt x="120155" y="24119"/>
                  </a:lnTo>
                  <a:lnTo>
                    <a:pt x="125727" y="14964"/>
                  </a:lnTo>
                  <a:lnTo>
                    <a:pt x="141277" y="1672"/>
                  </a:lnTo>
                  <a:lnTo>
                    <a:pt x="150337" y="0"/>
                  </a:lnTo>
                  <a:lnTo>
                    <a:pt x="169762" y="4380"/>
                  </a:lnTo>
                  <a:lnTo>
                    <a:pt x="186974" y="17246"/>
                  </a:lnTo>
                  <a:lnTo>
                    <a:pt x="201253" y="34662"/>
                  </a:lnTo>
                  <a:lnTo>
                    <a:pt x="211498" y="54101"/>
                  </a:lnTo>
                  <a:lnTo>
                    <a:pt x="221099" y="1159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555075" y="1135405"/>
              <a:ext cx="126502" cy="130494"/>
            </a:xfrm>
            <a:custGeom>
              <a:avLst/>
              <a:gdLst/>
              <a:ahLst/>
              <a:cxnLst/>
              <a:rect l="0" t="0" r="0" b="0"/>
              <a:pathLst>
                <a:path w="126502" h="130494">
                  <a:moveTo>
                    <a:pt x="66313" y="12201"/>
                  </a:moveTo>
                  <a:lnTo>
                    <a:pt x="43956" y="12201"/>
                  </a:lnTo>
                  <a:lnTo>
                    <a:pt x="26741" y="18440"/>
                  </a:lnTo>
                  <a:lnTo>
                    <a:pt x="18875" y="23379"/>
                  </a:lnTo>
                  <a:lnTo>
                    <a:pt x="7015" y="38226"/>
                  </a:lnTo>
                  <a:lnTo>
                    <a:pt x="2214" y="47098"/>
                  </a:lnTo>
                  <a:lnTo>
                    <a:pt x="0" y="66315"/>
                  </a:lnTo>
                  <a:lnTo>
                    <a:pt x="4085" y="86555"/>
                  </a:lnTo>
                  <a:lnTo>
                    <a:pt x="13700" y="107248"/>
                  </a:lnTo>
                  <a:lnTo>
                    <a:pt x="28892" y="121904"/>
                  </a:lnTo>
                  <a:lnTo>
                    <a:pt x="37856" y="127451"/>
                  </a:lnTo>
                  <a:lnTo>
                    <a:pt x="60295" y="130493"/>
                  </a:lnTo>
                  <a:lnTo>
                    <a:pt x="83525" y="126776"/>
                  </a:lnTo>
                  <a:lnTo>
                    <a:pt x="101649" y="117326"/>
                  </a:lnTo>
                  <a:lnTo>
                    <a:pt x="114383" y="102207"/>
                  </a:lnTo>
                  <a:lnTo>
                    <a:pt x="122773" y="82619"/>
                  </a:lnTo>
                  <a:lnTo>
                    <a:pt x="126501" y="58316"/>
                  </a:lnTo>
                  <a:lnTo>
                    <a:pt x="121919" y="35036"/>
                  </a:lnTo>
                  <a:lnTo>
                    <a:pt x="117422" y="23915"/>
                  </a:lnTo>
                  <a:lnTo>
                    <a:pt x="103066" y="8438"/>
                  </a:lnTo>
                  <a:lnTo>
                    <a:pt x="94325" y="2673"/>
                  </a:lnTo>
                  <a:lnTo>
                    <a:pt x="86157" y="0"/>
                  </a:lnTo>
                  <a:lnTo>
                    <a:pt x="55785" y="16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68787" y="1094963"/>
              <a:ext cx="105286" cy="132233"/>
            </a:xfrm>
            <a:custGeom>
              <a:avLst/>
              <a:gdLst/>
              <a:ahLst/>
              <a:cxnLst/>
              <a:rect l="0" t="0" r="0" b="0"/>
              <a:pathLst>
                <a:path w="105286" h="132233">
                  <a:moveTo>
                    <a:pt x="0" y="84228"/>
                  </a:moveTo>
                  <a:lnTo>
                    <a:pt x="0" y="106585"/>
                  </a:lnTo>
                  <a:lnTo>
                    <a:pt x="6239" y="123800"/>
                  </a:lnTo>
                  <a:lnTo>
                    <a:pt x="11178" y="131667"/>
                  </a:lnTo>
                  <a:lnTo>
                    <a:pt x="13302" y="132232"/>
                  </a:lnTo>
                  <a:lnTo>
                    <a:pt x="12541" y="120381"/>
                  </a:lnTo>
                  <a:lnTo>
                    <a:pt x="1640" y="57059"/>
                  </a:lnTo>
                  <a:lnTo>
                    <a:pt x="6968" y="36668"/>
                  </a:lnTo>
                  <a:lnTo>
                    <a:pt x="11664" y="27955"/>
                  </a:lnTo>
                  <a:lnTo>
                    <a:pt x="26241" y="15154"/>
                  </a:lnTo>
                  <a:lnTo>
                    <a:pt x="45588" y="67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02713" y="1060305"/>
              <a:ext cx="118759" cy="171530"/>
            </a:xfrm>
            <a:custGeom>
              <a:avLst/>
              <a:gdLst/>
              <a:ahLst/>
              <a:cxnLst/>
              <a:rect l="0" t="0" r="0" b="0"/>
              <a:pathLst>
                <a:path w="118759" h="171530">
                  <a:moveTo>
                    <a:pt x="13473" y="76772"/>
                  </a:moveTo>
                  <a:lnTo>
                    <a:pt x="30241" y="82361"/>
                  </a:lnTo>
                  <a:lnTo>
                    <a:pt x="47832" y="81986"/>
                  </a:lnTo>
                  <a:lnTo>
                    <a:pt x="93310" y="72213"/>
                  </a:lnTo>
                  <a:lnTo>
                    <a:pt x="101792" y="65544"/>
                  </a:lnTo>
                  <a:lnTo>
                    <a:pt x="111218" y="45656"/>
                  </a:lnTo>
                  <a:lnTo>
                    <a:pt x="111392" y="36141"/>
                  </a:lnTo>
                  <a:lnTo>
                    <a:pt x="105346" y="19329"/>
                  </a:lnTo>
                  <a:lnTo>
                    <a:pt x="91740" y="7178"/>
                  </a:lnTo>
                  <a:lnTo>
                    <a:pt x="83198" y="2300"/>
                  </a:lnTo>
                  <a:lnTo>
                    <a:pt x="61230" y="0"/>
                  </a:lnTo>
                  <a:lnTo>
                    <a:pt x="38208" y="4047"/>
                  </a:lnTo>
                  <a:lnTo>
                    <a:pt x="20177" y="13644"/>
                  </a:lnTo>
                  <a:lnTo>
                    <a:pt x="7484" y="28828"/>
                  </a:lnTo>
                  <a:lnTo>
                    <a:pt x="2461" y="37791"/>
                  </a:lnTo>
                  <a:lnTo>
                    <a:pt x="0" y="57107"/>
                  </a:lnTo>
                  <a:lnTo>
                    <a:pt x="7952" y="103693"/>
                  </a:lnTo>
                  <a:lnTo>
                    <a:pt x="23016" y="138561"/>
                  </a:lnTo>
                  <a:lnTo>
                    <a:pt x="38771" y="154147"/>
                  </a:lnTo>
                  <a:lnTo>
                    <a:pt x="58642" y="163804"/>
                  </a:lnTo>
                  <a:lnTo>
                    <a:pt x="118758" y="171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232041" y="1073906"/>
              <a:ext cx="252685" cy="132445"/>
            </a:xfrm>
            <a:custGeom>
              <a:avLst/>
              <a:gdLst/>
              <a:ahLst/>
              <a:cxnLst/>
              <a:rect l="0" t="0" r="0" b="0"/>
              <a:pathLst>
                <a:path w="252685" h="132445">
                  <a:moveTo>
                    <a:pt x="0" y="0"/>
                  </a:moveTo>
                  <a:lnTo>
                    <a:pt x="3119" y="54145"/>
                  </a:lnTo>
                  <a:lnTo>
                    <a:pt x="9575" y="79047"/>
                  </a:lnTo>
                  <a:lnTo>
                    <a:pt x="32783" y="114097"/>
                  </a:lnTo>
                  <a:lnTo>
                    <a:pt x="39403" y="121688"/>
                  </a:lnTo>
                  <a:lnTo>
                    <a:pt x="47326" y="125579"/>
                  </a:lnTo>
                  <a:lnTo>
                    <a:pt x="65487" y="126783"/>
                  </a:lnTo>
                  <a:lnTo>
                    <a:pt x="74074" y="123127"/>
                  </a:lnTo>
                  <a:lnTo>
                    <a:pt x="89854" y="109705"/>
                  </a:lnTo>
                  <a:lnTo>
                    <a:pt x="110642" y="72276"/>
                  </a:lnTo>
                  <a:lnTo>
                    <a:pt x="114706" y="72751"/>
                  </a:lnTo>
                  <a:lnTo>
                    <a:pt x="160558" y="121930"/>
                  </a:lnTo>
                  <a:lnTo>
                    <a:pt x="183273" y="130230"/>
                  </a:lnTo>
                  <a:lnTo>
                    <a:pt x="195882" y="132444"/>
                  </a:lnTo>
                  <a:lnTo>
                    <a:pt x="216130" y="128664"/>
                  </a:lnTo>
                  <a:lnTo>
                    <a:pt x="224805" y="124381"/>
                  </a:lnTo>
                  <a:lnTo>
                    <a:pt x="237564" y="110263"/>
                  </a:lnTo>
                  <a:lnTo>
                    <a:pt x="242604" y="101584"/>
                  </a:lnTo>
                  <a:lnTo>
                    <a:pt x="250693" y="4796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542057" y="1070962"/>
              <a:ext cx="137835" cy="135397"/>
            </a:xfrm>
            <a:custGeom>
              <a:avLst/>
              <a:gdLst/>
              <a:ahLst/>
              <a:cxnLst/>
              <a:rect l="0" t="0" r="0" b="0"/>
              <a:pathLst>
                <a:path w="137835" h="135397">
                  <a:moveTo>
                    <a:pt x="100595" y="24001"/>
                  </a:moveTo>
                  <a:lnTo>
                    <a:pt x="82615" y="8360"/>
                  </a:lnTo>
                  <a:lnTo>
                    <a:pt x="65698" y="282"/>
                  </a:lnTo>
                  <a:lnTo>
                    <a:pt x="56273" y="0"/>
                  </a:lnTo>
                  <a:lnTo>
                    <a:pt x="36443" y="5925"/>
                  </a:lnTo>
                  <a:lnTo>
                    <a:pt x="19051" y="19477"/>
                  </a:lnTo>
                  <a:lnTo>
                    <a:pt x="11137" y="28004"/>
                  </a:lnTo>
                  <a:lnTo>
                    <a:pt x="2344" y="49957"/>
                  </a:lnTo>
                  <a:lnTo>
                    <a:pt x="0" y="62362"/>
                  </a:lnTo>
                  <a:lnTo>
                    <a:pt x="3634" y="85504"/>
                  </a:lnTo>
                  <a:lnTo>
                    <a:pt x="14217" y="106318"/>
                  </a:lnTo>
                  <a:lnTo>
                    <a:pt x="30620" y="123368"/>
                  </a:lnTo>
                  <a:lnTo>
                    <a:pt x="52727" y="132505"/>
                  </a:lnTo>
                  <a:lnTo>
                    <a:pt x="76981" y="135396"/>
                  </a:lnTo>
                  <a:lnTo>
                    <a:pt x="99459" y="132782"/>
                  </a:lnTo>
                  <a:lnTo>
                    <a:pt x="118027" y="124601"/>
                  </a:lnTo>
                  <a:lnTo>
                    <a:pt x="126255" y="119144"/>
                  </a:lnTo>
                  <a:lnTo>
                    <a:pt x="131740" y="110826"/>
                  </a:lnTo>
                  <a:lnTo>
                    <a:pt x="137834" y="89106"/>
                  </a:lnTo>
                  <a:lnTo>
                    <a:pt x="135676" y="56160"/>
                  </a:lnTo>
                  <a:lnTo>
                    <a:pt x="127495" y="37904"/>
                  </a:lnTo>
                  <a:lnTo>
                    <a:pt x="122038" y="29760"/>
                  </a:lnTo>
                  <a:lnTo>
                    <a:pt x="117230" y="25501"/>
                  </a:lnTo>
                  <a:lnTo>
                    <a:pt x="112855" y="2383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84766" y="1081978"/>
              <a:ext cx="147400" cy="136915"/>
            </a:xfrm>
            <a:custGeom>
              <a:avLst/>
              <a:gdLst/>
              <a:ahLst/>
              <a:cxnLst/>
              <a:rect l="0" t="0" r="0" b="0"/>
              <a:pathLst>
                <a:path w="147400" h="136915">
                  <a:moveTo>
                    <a:pt x="0" y="23514"/>
                  </a:moveTo>
                  <a:lnTo>
                    <a:pt x="49498" y="78601"/>
                  </a:lnTo>
                  <a:lnTo>
                    <a:pt x="93608" y="136914"/>
                  </a:lnTo>
                  <a:lnTo>
                    <a:pt x="92821" y="136549"/>
                  </a:lnTo>
                  <a:lnTo>
                    <a:pt x="89957" y="133965"/>
                  </a:lnTo>
                  <a:lnTo>
                    <a:pt x="58200" y="75226"/>
                  </a:lnTo>
                  <a:lnTo>
                    <a:pt x="44974" y="54686"/>
                  </a:lnTo>
                  <a:lnTo>
                    <a:pt x="40656" y="33859"/>
                  </a:lnTo>
                  <a:lnTo>
                    <a:pt x="41142" y="23391"/>
                  </a:lnTo>
                  <a:lnTo>
                    <a:pt x="44975" y="15243"/>
                  </a:lnTo>
                  <a:lnTo>
                    <a:pt x="58594" y="3070"/>
                  </a:lnTo>
                  <a:lnTo>
                    <a:pt x="79464" y="0"/>
                  </a:lnTo>
                  <a:lnTo>
                    <a:pt x="114402" y="1729"/>
                  </a:lnTo>
                  <a:lnTo>
                    <a:pt x="147399" y="24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907157" y="881493"/>
              <a:ext cx="135579" cy="381791"/>
            </a:xfrm>
            <a:custGeom>
              <a:avLst/>
              <a:gdLst/>
              <a:ahLst/>
              <a:cxnLst/>
              <a:rect l="0" t="0" r="0" b="0"/>
              <a:pathLst>
                <a:path w="135579" h="381791">
                  <a:moveTo>
                    <a:pt x="40822" y="266113"/>
                  </a:moveTo>
                  <a:lnTo>
                    <a:pt x="57589" y="254934"/>
                  </a:lnTo>
                  <a:lnTo>
                    <a:pt x="61359" y="248132"/>
                  </a:lnTo>
                  <a:lnTo>
                    <a:pt x="62427" y="231215"/>
                  </a:lnTo>
                  <a:lnTo>
                    <a:pt x="56452" y="201960"/>
                  </a:lnTo>
                  <a:lnTo>
                    <a:pt x="51242" y="194099"/>
                  </a:lnTo>
                  <a:lnTo>
                    <a:pt x="36094" y="182244"/>
                  </a:lnTo>
                  <a:lnTo>
                    <a:pt x="28311" y="182124"/>
                  </a:lnTo>
                  <a:lnTo>
                    <a:pt x="20783" y="185554"/>
                  </a:lnTo>
                  <a:lnTo>
                    <a:pt x="13425" y="191350"/>
                  </a:lnTo>
                  <a:lnTo>
                    <a:pt x="5248" y="210268"/>
                  </a:lnTo>
                  <a:lnTo>
                    <a:pt x="0" y="260541"/>
                  </a:lnTo>
                  <a:lnTo>
                    <a:pt x="7368" y="321597"/>
                  </a:lnTo>
                  <a:lnTo>
                    <a:pt x="13475" y="346925"/>
                  </a:lnTo>
                  <a:lnTo>
                    <a:pt x="26328" y="366760"/>
                  </a:lnTo>
                  <a:lnTo>
                    <a:pt x="34669" y="375325"/>
                  </a:lnTo>
                  <a:lnTo>
                    <a:pt x="43739" y="379865"/>
                  </a:lnTo>
                  <a:lnTo>
                    <a:pt x="63175" y="381790"/>
                  </a:lnTo>
                  <a:lnTo>
                    <a:pt x="72102" y="377156"/>
                  </a:lnTo>
                  <a:lnTo>
                    <a:pt x="88259" y="359529"/>
                  </a:lnTo>
                  <a:lnTo>
                    <a:pt x="109290" y="308915"/>
                  </a:lnTo>
                  <a:lnTo>
                    <a:pt x="121590" y="246925"/>
                  </a:lnTo>
                  <a:lnTo>
                    <a:pt x="124366" y="183684"/>
                  </a:lnTo>
                  <a:lnTo>
                    <a:pt x="119258" y="126656"/>
                  </a:lnTo>
                  <a:lnTo>
                    <a:pt x="110335" y="76483"/>
                  </a:lnTo>
                  <a:lnTo>
                    <a:pt x="93375" y="14800"/>
                  </a:lnTo>
                  <a:lnTo>
                    <a:pt x="89895" y="3814"/>
                  </a:lnTo>
                  <a:lnTo>
                    <a:pt x="86406" y="0"/>
                  </a:lnTo>
                  <a:lnTo>
                    <a:pt x="82909" y="967"/>
                  </a:lnTo>
                  <a:lnTo>
                    <a:pt x="79409" y="5121"/>
                  </a:lnTo>
                  <a:lnTo>
                    <a:pt x="73790" y="52645"/>
                  </a:lnTo>
                  <a:lnTo>
                    <a:pt x="72680" y="111426"/>
                  </a:lnTo>
                  <a:lnTo>
                    <a:pt x="75608" y="161788"/>
                  </a:lnTo>
                  <a:lnTo>
                    <a:pt x="83884" y="210635"/>
                  </a:lnTo>
                  <a:lnTo>
                    <a:pt x="97161" y="263473"/>
                  </a:lnTo>
                  <a:lnTo>
                    <a:pt x="112218" y="305366"/>
                  </a:lnTo>
                  <a:lnTo>
                    <a:pt x="135578" y="3292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115459" y="1057789"/>
              <a:ext cx="101297" cy="163517"/>
            </a:xfrm>
            <a:custGeom>
              <a:avLst/>
              <a:gdLst/>
              <a:ahLst/>
              <a:cxnLst/>
              <a:rect l="0" t="0" r="0" b="0"/>
              <a:pathLst>
                <a:path w="101297" h="163517">
                  <a:moveTo>
                    <a:pt x="85204" y="5589"/>
                  </a:moveTo>
                  <a:lnTo>
                    <a:pt x="68436" y="0"/>
                  </a:lnTo>
                  <a:lnTo>
                    <a:pt x="50845" y="375"/>
                  </a:lnTo>
                  <a:lnTo>
                    <a:pt x="32499" y="5611"/>
                  </a:lnTo>
                  <a:lnTo>
                    <a:pt x="16546" y="15737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8538"/>
                  </a:lnTo>
                  <a:lnTo>
                    <a:pt x="4052" y="56448"/>
                  </a:lnTo>
                  <a:lnTo>
                    <a:pt x="17551" y="70307"/>
                  </a:lnTo>
                  <a:lnTo>
                    <a:pt x="75206" y="97525"/>
                  </a:lnTo>
                  <a:lnTo>
                    <a:pt x="95968" y="109230"/>
                  </a:lnTo>
                  <a:lnTo>
                    <a:pt x="100569" y="116797"/>
                  </a:lnTo>
                  <a:lnTo>
                    <a:pt x="101296" y="125351"/>
                  </a:lnTo>
                  <a:lnTo>
                    <a:pt x="99442" y="134563"/>
                  </a:lnTo>
                  <a:lnTo>
                    <a:pt x="93526" y="141875"/>
                  </a:lnTo>
                  <a:lnTo>
                    <a:pt x="74474" y="153118"/>
                  </a:lnTo>
                  <a:lnTo>
                    <a:pt x="14699" y="162147"/>
                  </a:lnTo>
                  <a:lnTo>
                    <a:pt x="976" y="163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3635075" y="853229"/>
            <a:ext cx="2334584" cy="536533"/>
            <a:chOff x="3635075" y="853229"/>
            <a:chExt cx="2334584" cy="536533"/>
          </a:xfrm>
        </p:grpSpPr>
        <p:sp>
          <p:nvSpPr>
            <p:cNvPr id="63" name="Freeform 62"/>
            <p:cNvSpPr/>
            <p:nvPr/>
          </p:nvSpPr>
          <p:spPr>
            <a:xfrm>
              <a:off x="3635075" y="975815"/>
              <a:ext cx="155185" cy="227492"/>
            </a:xfrm>
            <a:custGeom>
              <a:avLst/>
              <a:gdLst/>
              <a:ahLst/>
              <a:cxnLst/>
              <a:rect l="0" t="0" r="0" b="0"/>
              <a:pathLst>
                <a:path w="155185" h="227492">
                  <a:moveTo>
                    <a:pt x="155184" y="55977"/>
                  </a:moveTo>
                  <a:lnTo>
                    <a:pt x="125875" y="17604"/>
                  </a:lnTo>
                  <a:lnTo>
                    <a:pt x="100097" y="1973"/>
                  </a:lnTo>
                  <a:lnTo>
                    <a:pt x="80398" y="0"/>
                  </a:lnTo>
                  <a:lnTo>
                    <a:pt x="61114" y="4192"/>
                  </a:lnTo>
                  <a:lnTo>
                    <a:pt x="44745" y="13854"/>
                  </a:lnTo>
                  <a:lnTo>
                    <a:pt x="22375" y="38037"/>
                  </a:lnTo>
                  <a:lnTo>
                    <a:pt x="6519" y="67429"/>
                  </a:lnTo>
                  <a:lnTo>
                    <a:pt x="0" y="109543"/>
                  </a:lnTo>
                  <a:lnTo>
                    <a:pt x="3659" y="147888"/>
                  </a:lnTo>
                  <a:lnTo>
                    <a:pt x="17740" y="181476"/>
                  </a:lnTo>
                  <a:lnTo>
                    <a:pt x="36731" y="208066"/>
                  </a:lnTo>
                  <a:lnTo>
                    <a:pt x="62765" y="225173"/>
                  </a:lnTo>
                  <a:lnTo>
                    <a:pt x="82523" y="227491"/>
                  </a:lnTo>
                  <a:lnTo>
                    <a:pt x="110258" y="222220"/>
                  </a:lnTo>
                  <a:lnTo>
                    <a:pt x="134127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877543" y="1015675"/>
              <a:ext cx="155078" cy="148565"/>
            </a:xfrm>
            <a:custGeom>
              <a:avLst/>
              <a:gdLst/>
              <a:ahLst/>
              <a:cxnLst/>
              <a:rect l="0" t="0" r="0" b="0"/>
              <a:pathLst>
                <a:path w="155078" h="148565">
                  <a:moveTo>
                    <a:pt x="91700" y="5589"/>
                  </a:moveTo>
                  <a:lnTo>
                    <a:pt x="74933" y="0"/>
                  </a:lnTo>
                  <a:lnTo>
                    <a:pt x="57342" y="375"/>
                  </a:lnTo>
                  <a:lnTo>
                    <a:pt x="38995" y="5611"/>
                  </a:lnTo>
                  <a:lnTo>
                    <a:pt x="23042" y="15737"/>
                  </a:lnTo>
                  <a:lnTo>
                    <a:pt x="11272" y="31156"/>
                  </a:lnTo>
                  <a:lnTo>
                    <a:pt x="3312" y="50877"/>
                  </a:lnTo>
                  <a:lnTo>
                    <a:pt x="0" y="87118"/>
                  </a:lnTo>
                  <a:lnTo>
                    <a:pt x="3372" y="109674"/>
                  </a:lnTo>
                  <a:lnTo>
                    <a:pt x="15008" y="128278"/>
                  </a:lnTo>
                  <a:lnTo>
                    <a:pt x="23025" y="136515"/>
                  </a:lnTo>
                  <a:lnTo>
                    <a:pt x="44411" y="145666"/>
                  </a:lnTo>
                  <a:lnTo>
                    <a:pt x="68343" y="148564"/>
                  </a:lnTo>
                  <a:lnTo>
                    <a:pt x="90678" y="145952"/>
                  </a:lnTo>
                  <a:lnTo>
                    <a:pt x="122983" y="132316"/>
                  </a:lnTo>
                  <a:lnTo>
                    <a:pt x="141089" y="113775"/>
                  </a:lnTo>
                  <a:lnTo>
                    <a:pt x="149192" y="102279"/>
                  </a:lnTo>
                  <a:lnTo>
                    <a:pt x="155077" y="80148"/>
                  </a:lnTo>
                  <a:lnTo>
                    <a:pt x="151812" y="47958"/>
                  </a:lnTo>
                  <a:lnTo>
                    <a:pt x="145323" y="27929"/>
                  </a:lnTo>
                  <a:lnTo>
                    <a:pt x="134640" y="11228"/>
                  </a:lnTo>
                  <a:lnTo>
                    <a:pt x="127346" y="700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106114" y="1043806"/>
              <a:ext cx="126342" cy="124858"/>
            </a:xfrm>
            <a:custGeom>
              <a:avLst/>
              <a:gdLst/>
              <a:ahLst/>
              <a:cxnLst/>
              <a:rect l="0" t="0" r="0" b="0"/>
              <a:pathLst>
                <a:path w="126342" h="124858">
                  <a:moveTo>
                    <a:pt x="0" y="30100"/>
                  </a:moveTo>
                  <a:lnTo>
                    <a:pt x="16788" y="92381"/>
                  </a:lnTo>
                  <a:lnTo>
                    <a:pt x="19160" y="119002"/>
                  </a:lnTo>
                  <a:lnTo>
                    <a:pt x="18622" y="123293"/>
                  </a:lnTo>
                  <a:lnTo>
                    <a:pt x="17094" y="121475"/>
                  </a:lnTo>
                  <a:lnTo>
                    <a:pt x="13446" y="105806"/>
                  </a:lnTo>
                  <a:lnTo>
                    <a:pt x="14224" y="54327"/>
                  </a:lnTo>
                  <a:lnTo>
                    <a:pt x="25297" y="9669"/>
                  </a:lnTo>
                  <a:lnTo>
                    <a:pt x="32072" y="3612"/>
                  </a:lnTo>
                  <a:lnTo>
                    <a:pt x="41268" y="743"/>
                  </a:lnTo>
                  <a:lnTo>
                    <a:pt x="52079" y="0"/>
                  </a:lnTo>
                  <a:lnTo>
                    <a:pt x="61625" y="3014"/>
                  </a:lnTo>
                  <a:lnTo>
                    <a:pt x="78472" y="15722"/>
                  </a:lnTo>
                  <a:lnTo>
                    <a:pt x="95520" y="42608"/>
                  </a:lnTo>
                  <a:lnTo>
                    <a:pt x="119081" y="103974"/>
                  </a:lnTo>
                  <a:lnTo>
                    <a:pt x="126341" y="1248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295626" y="1025765"/>
              <a:ext cx="296236" cy="150115"/>
            </a:xfrm>
            <a:custGeom>
              <a:avLst/>
              <a:gdLst/>
              <a:ahLst/>
              <a:cxnLst/>
              <a:rect l="0" t="0" r="0" b="0"/>
              <a:pathLst>
                <a:path w="296236" h="150115">
                  <a:moveTo>
                    <a:pt x="0" y="37613"/>
                  </a:moveTo>
                  <a:lnTo>
                    <a:pt x="11454" y="91757"/>
                  </a:lnTo>
                  <a:lnTo>
                    <a:pt x="19793" y="150114"/>
                  </a:lnTo>
                  <a:lnTo>
                    <a:pt x="20947" y="91471"/>
                  </a:lnTo>
                  <a:lnTo>
                    <a:pt x="23365" y="52141"/>
                  </a:lnTo>
                  <a:lnTo>
                    <a:pt x="32221" y="28862"/>
                  </a:lnTo>
                  <a:lnTo>
                    <a:pt x="40198" y="22420"/>
                  </a:lnTo>
                  <a:lnTo>
                    <a:pt x="61540" y="18382"/>
                  </a:lnTo>
                  <a:lnTo>
                    <a:pt x="80384" y="23607"/>
                  </a:lnTo>
                  <a:lnTo>
                    <a:pt x="111545" y="46025"/>
                  </a:lnTo>
                  <a:lnTo>
                    <a:pt x="127547" y="71691"/>
                  </a:lnTo>
                  <a:lnTo>
                    <a:pt x="139698" y="101522"/>
                  </a:lnTo>
                  <a:lnTo>
                    <a:pt x="144604" y="104786"/>
                  </a:lnTo>
                  <a:lnTo>
                    <a:pt x="150215" y="103452"/>
                  </a:lnTo>
                  <a:lnTo>
                    <a:pt x="172410" y="91046"/>
                  </a:lnTo>
                  <a:lnTo>
                    <a:pt x="222790" y="73982"/>
                  </a:lnTo>
                  <a:lnTo>
                    <a:pt x="258904" y="68276"/>
                  </a:lnTo>
                  <a:lnTo>
                    <a:pt x="277286" y="58650"/>
                  </a:lnTo>
                  <a:lnTo>
                    <a:pt x="290135" y="43453"/>
                  </a:lnTo>
                  <a:lnTo>
                    <a:pt x="295199" y="34487"/>
                  </a:lnTo>
                  <a:lnTo>
                    <a:pt x="296235" y="26170"/>
                  </a:lnTo>
                  <a:lnTo>
                    <a:pt x="291147" y="10690"/>
                  </a:lnTo>
                  <a:lnTo>
                    <a:pt x="284176" y="5626"/>
                  </a:lnTo>
                  <a:lnTo>
                    <a:pt x="263951" y="0"/>
                  </a:lnTo>
                  <a:lnTo>
                    <a:pt x="242484" y="3738"/>
                  </a:lnTo>
                  <a:lnTo>
                    <a:pt x="213787" y="18997"/>
                  </a:lnTo>
                  <a:lnTo>
                    <a:pt x="199132" y="32849"/>
                  </a:lnTo>
                  <a:lnTo>
                    <a:pt x="188719" y="50703"/>
                  </a:lnTo>
                  <a:lnTo>
                    <a:pt x="186431" y="73457"/>
                  </a:lnTo>
                  <a:lnTo>
                    <a:pt x="190483" y="97997"/>
                  </a:lnTo>
                  <a:lnTo>
                    <a:pt x="200083" y="120602"/>
                  </a:lnTo>
                  <a:lnTo>
                    <a:pt x="215268" y="136108"/>
                  </a:lnTo>
                  <a:lnTo>
                    <a:pt x="224231" y="141881"/>
                  </a:lnTo>
                  <a:lnTo>
                    <a:pt x="246668" y="145175"/>
                  </a:lnTo>
                  <a:lnTo>
                    <a:pt x="294799" y="142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678812" y="1040718"/>
              <a:ext cx="111655" cy="123112"/>
            </a:xfrm>
            <a:custGeom>
              <a:avLst/>
              <a:gdLst/>
              <a:ahLst/>
              <a:cxnLst/>
              <a:rect l="0" t="0" r="0" b="0"/>
              <a:pathLst>
                <a:path w="111655" h="123112">
                  <a:moveTo>
                    <a:pt x="69540" y="12131"/>
                  </a:moveTo>
                  <a:lnTo>
                    <a:pt x="58362" y="953"/>
                  </a:lnTo>
                  <a:lnTo>
                    <a:pt x="51559" y="0"/>
                  </a:lnTo>
                  <a:lnTo>
                    <a:pt x="34642" y="5180"/>
                  </a:lnTo>
                  <a:lnTo>
                    <a:pt x="10977" y="21250"/>
                  </a:lnTo>
                  <a:lnTo>
                    <a:pt x="2568" y="40361"/>
                  </a:lnTo>
                  <a:lnTo>
                    <a:pt x="0" y="63282"/>
                  </a:lnTo>
                  <a:lnTo>
                    <a:pt x="2759" y="85168"/>
                  </a:lnTo>
                  <a:lnTo>
                    <a:pt x="11004" y="103474"/>
                  </a:lnTo>
                  <a:lnTo>
                    <a:pt x="16478" y="111631"/>
                  </a:lnTo>
                  <a:lnTo>
                    <a:pt x="24807" y="117069"/>
                  </a:lnTo>
                  <a:lnTo>
                    <a:pt x="46539" y="123111"/>
                  </a:lnTo>
                  <a:lnTo>
                    <a:pt x="79492" y="120923"/>
                  </a:lnTo>
                  <a:lnTo>
                    <a:pt x="111654" y="1068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885223" y="863336"/>
              <a:ext cx="21057" cy="294799"/>
            </a:xfrm>
            <a:custGeom>
              <a:avLst/>
              <a:gdLst/>
              <a:ahLst/>
              <a:cxnLst/>
              <a:rect l="0" t="0" r="0" b="0"/>
              <a:pathLst>
                <a:path w="21057" h="294799">
                  <a:moveTo>
                    <a:pt x="0" y="0"/>
                  </a:moveTo>
                  <a:lnTo>
                    <a:pt x="0" y="49263"/>
                  </a:lnTo>
                  <a:lnTo>
                    <a:pt x="0" y="99345"/>
                  </a:lnTo>
                  <a:lnTo>
                    <a:pt x="1170" y="151228"/>
                  </a:lnTo>
                  <a:lnTo>
                    <a:pt x="7235" y="202476"/>
                  </a:lnTo>
                  <a:lnTo>
                    <a:pt x="12997" y="259188"/>
                  </a:lnTo>
                  <a:lnTo>
                    <a:pt x="21056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822052" y="96862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24305" y="2340"/>
                  </a:lnTo>
                  <a:lnTo>
                    <a:pt x="72603" y="16667"/>
                  </a:lnTo>
                  <a:lnTo>
                    <a:pt x="10187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022093" y="1029216"/>
              <a:ext cx="115592" cy="160505"/>
            </a:xfrm>
            <a:custGeom>
              <a:avLst/>
              <a:gdLst/>
              <a:ahLst/>
              <a:cxnLst/>
              <a:rect l="0" t="0" r="0" b="0"/>
              <a:pathLst>
                <a:path w="115592" h="160505">
                  <a:moveTo>
                    <a:pt x="0" y="65747"/>
                  </a:moveTo>
                  <a:lnTo>
                    <a:pt x="55045" y="82536"/>
                  </a:lnTo>
                  <a:lnTo>
                    <a:pt x="79837" y="84907"/>
                  </a:lnTo>
                  <a:lnTo>
                    <a:pt x="100214" y="79722"/>
                  </a:lnTo>
                  <a:lnTo>
                    <a:pt x="108923" y="75064"/>
                  </a:lnTo>
                  <a:lnTo>
                    <a:pt x="113560" y="68449"/>
                  </a:lnTo>
                  <a:lnTo>
                    <a:pt x="115481" y="60529"/>
                  </a:lnTo>
                  <a:lnTo>
                    <a:pt x="115591" y="51740"/>
                  </a:lnTo>
                  <a:lnTo>
                    <a:pt x="104570" y="22603"/>
                  </a:lnTo>
                  <a:lnTo>
                    <a:pt x="89759" y="8357"/>
                  </a:lnTo>
                  <a:lnTo>
                    <a:pt x="80897" y="2921"/>
                  </a:lnTo>
                  <a:lnTo>
                    <a:pt x="61690" y="0"/>
                  </a:lnTo>
                  <a:lnTo>
                    <a:pt x="51655" y="859"/>
                  </a:lnTo>
                  <a:lnTo>
                    <a:pt x="34266" y="8052"/>
                  </a:lnTo>
                  <a:lnTo>
                    <a:pt x="26354" y="13246"/>
                  </a:lnTo>
                  <a:lnTo>
                    <a:pt x="14442" y="31495"/>
                  </a:lnTo>
                  <a:lnTo>
                    <a:pt x="6419" y="55203"/>
                  </a:lnTo>
                  <a:lnTo>
                    <a:pt x="2853" y="81338"/>
                  </a:lnTo>
                  <a:lnTo>
                    <a:pt x="7507" y="102312"/>
                  </a:lnTo>
                  <a:lnTo>
                    <a:pt x="29559" y="134841"/>
                  </a:lnTo>
                  <a:lnTo>
                    <a:pt x="55162" y="151080"/>
                  </a:lnTo>
                  <a:lnTo>
                    <a:pt x="105285" y="1605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218921" y="853229"/>
              <a:ext cx="140085" cy="347044"/>
            </a:xfrm>
            <a:custGeom>
              <a:avLst/>
              <a:gdLst/>
              <a:ahLst/>
              <a:cxnLst/>
              <a:rect l="0" t="0" r="0" b="0"/>
              <a:pathLst>
                <a:path w="140085" h="347044">
                  <a:moveTo>
                    <a:pt x="66385" y="283848"/>
                  </a:moveTo>
                  <a:lnTo>
                    <a:pt x="77563" y="272670"/>
                  </a:lnTo>
                  <a:lnTo>
                    <a:pt x="79686" y="264698"/>
                  </a:lnTo>
                  <a:lnTo>
                    <a:pt x="78925" y="243361"/>
                  </a:lnTo>
                  <a:lnTo>
                    <a:pt x="66331" y="210631"/>
                  </a:lnTo>
                  <a:lnTo>
                    <a:pt x="59330" y="204621"/>
                  </a:lnTo>
                  <a:lnTo>
                    <a:pt x="51153" y="201784"/>
                  </a:lnTo>
                  <a:lnTo>
                    <a:pt x="42192" y="201063"/>
                  </a:lnTo>
                  <a:lnTo>
                    <a:pt x="25996" y="206501"/>
                  </a:lnTo>
                  <a:lnTo>
                    <a:pt x="18402" y="211226"/>
                  </a:lnTo>
                  <a:lnTo>
                    <a:pt x="6844" y="228955"/>
                  </a:lnTo>
                  <a:lnTo>
                    <a:pt x="2125" y="240234"/>
                  </a:lnTo>
                  <a:lnTo>
                    <a:pt x="0" y="265244"/>
                  </a:lnTo>
                  <a:lnTo>
                    <a:pt x="8168" y="313839"/>
                  </a:lnTo>
                  <a:lnTo>
                    <a:pt x="23269" y="340957"/>
                  </a:lnTo>
                  <a:lnTo>
                    <a:pt x="31791" y="345318"/>
                  </a:lnTo>
                  <a:lnTo>
                    <a:pt x="53740" y="347043"/>
                  </a:lnTo>
                  <a:lnTo>
                    <a:pt x="63804" y="342356"/>
                  </a:lnTo>
                  <a:lnTo>
                    <a:pt x="81225" y="324669"/>
                  </a:lnTo>
                  <a:lnTo>
                    <a:pt x="103068" y="275187"/>
                  </a:lnTo>
                  <a:lnTo>
                    <a:pt x="118647" y="217233"/>
                  </a:lnTo>
                  <a:lnTo>
                    <a:pt x="126323" y="167014"/>
                  </a:lnTo>
                  <a:lnTo>
                    <a:pt x="125478" y="115090"/>
                  </a:lnTo>
                  <a:lnTo>
                    <a:pt x="120938" y="62660"/>
                  </a:lnTo>
                  <a:lnTo>
                    <a:pt x="113815" y="3721"/>
                  </a:lnTo>
                  <a:lnTo>
                    <a:pt x="110873" y="0"/>
                  </a:lnTo>
                  <a:lnTo>
                    <a:pt x="107742" y="2199"/>
                  </a:lnTo>
                  <a:lnTo>
                    <a:pt x="104485" y="8345"/>
                  </a:lnTo>
                  <a:lnTo>
                    <a:pt x="99257" y="60235"/>
                  </a:lnTo>
                  <a:lnTo>
                    <a:pt x="99521" y="109708"/>
                  </a:lnTo>
                  <a:lnTo>
                    <a:pt x="109498" y="172588"/>
                  </a:lnTo>
                  <a:lnTo>
                    <a:pt x="122734" y="225086"/>
                  </a:lnTo>
                  <a:lnTo>
                    <a:pt x="136990" y="279923"/>
                  </a:lnTo>
                  <a:lnTo>
                    <a:pt x="140084" y="304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611689" y="863336"/>
              <a:ext cx="155061" cy="344275"/>
            </a:xfrm>
            <a:custGeom>
              <a:avLst/>
              <a:gdLst/>
              <a:ahLst/>
              <a:cxnLst/>
              <a:rect l="0" t="0" r="0" b="0"/>
              <a:pathLst>
                <a:path w="155061" h="344275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66681"/>
                  </a:lnTo>
                  <a:lnTo>
                    <a:pt x="11409" y="228244"/>
                  </a:lnTo>
                  <a:lnTo>
                    <a:pt x="17679" y="277158"/>
                  </a:lnTo>
                  <a:lnTo>
                    <a:pt x="20056" y="311278"/>
                  </a:lnTo>
                  <a:lnTo>
                    <a:pt x="22139" y="254959"/>
                  </a:lnTo>
                  <a:lnTo>
                    <a:pt x="26607" y="232638"/>
                  </a:lnTo>
                  <a:lnTo>
                    <a:pt x="38731" y="214139"/>
                  </a:lnTo>
                  <a:lnTo>
                    <a:pt x="46878" y="205931"/>
                  </a:lnTo>
                  <a:lnTo>
                    <a:pt x="55818" y="201628"/>
                  </a:lnTo>
                  <a:lnTo>
                    <a:pt x="75111" y="199967"/>
                  </a:lnTo>
                  <a:lnTo>
                    <a:pt x="105703" y="205609"/>
                  </a:lnTo>
                  <a:lnTo>
                    <a:pt x="123408" y="217724"/>
                  </a:lnTo>
                  <a:lnTo>
                    <a:pt x="137906" y="234807"/>
                  </a:lnTo>
                  <a:lnTo>
                    <a:pt x="148249" y="254097"/>
                  </a:lnTo>
                  <a:lnTo>
                    <a:pt x="155060" y="290278"/>
                  </a:lnTo>
                  <a:lnTo>
                    <a:pt x="150414" y="310727"/>
                  </a:lnTo>
                  <a:lnTo>
                    <a:pt x="145899" y="319455"/>
                  </a:lnTo>
                  <a:lnTo>
                    <a:pt x="131525" y="332273"/>
                  </a:lnTo>
                  <a:lnTo>
                    <a:pt x="112268" y="340700"/>
                  </a:lnTo>
                  <a:lnTo>
                    <a:pt x="77458" y="344274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832787" y="1073906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4329" y="60873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811730" y="1042321"/>
              <a:ext cx="157929" cy="347441"/>
            </a:xfrm>
            <a:custGeom>
              <a:avLst/>
              <a:gdLst/>
              <a:ahLst/>
              <a:cxnLst/>
              <a:rect l="0" t="0" r="0" b="0"/>
              <a:pathLst>
                <a:path w="157929" h="347441">
                  <a:moveTo>
                    <a:pt x="157928" y="0"/>
                  </a:moveTo>
                  <a:lnTo>
                    <a:pt x="141117" y="19150"/>
                  </a:lnTo>
                  <a:lnTo>
                    <a:pt x="115266" y="68687"/>
                  </a:lnTo>
                  <a:lnTo>
                    <a:pt x="87630" y="128861"/>
                  </a:lnTo>
                  <a:lnTo>
                    <a:pt x="65706" y="179742"/>
                  </a:lnTo>
                  <a:lnTo>
                    <a:pt x="36246" y="237452"/>
                  </a:lnTo>
                  <a:lnTo>
                    <a:pt x="14652" y="295348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6184627" y="747523"/>
            <a:ext cx="3817447" cy="642239"/>
            <a:chOff x="6184627" y="747523"/>
            <a:chExt cx="3817447" cy="642239"/>
          </a:xfrm>
        </p:grpSpPr>
        <p:sp>
          <p:nvSpPr>
            <p:cNvPr id="76" name="Freeform 75"/>
            <p:cNvSpPr/>
            <p:nvPr/>
          </p:nvSpPr>
          <p:spPr>
            <a:xfrm>
              <a:off x="6184627" y="985227"/>
              <a:ext cx="153529" cy="183785"/>
            </a:xfrm>
            <a:custGeom>
              <a:avLst/>
              <a:gdLst/>
              <a:ahLst/>
              <a:cxnLst/>
              <a:rect l="0" t="0" r="0" b="0"/>
              <a:pathLst>
                <a:path w="153529" h="183785">
                  <a:moveTo>
                    <a:pt x="121943" y="88679"/>
                  </a:moveTo>
                  <a:lnTo>
                    <a:pt x="102815" y="34804"/>
                  </a:lnTo>
                  <a:lnTo>
                    <a:pt x="91605" y="14432"/>
                  </a:lnTo>
                  <a:lnTo>
                    <a:pt x="83000" y="7596"/>
                  </a:lnTo>
                  <a:lnTo>
                    <a:pt x="60961" y="0"/>
                  </a:lnTo>
                  <a:lnTo>
                    <a:pt x="50873" y="1483"/>
                  </a:lnTo>
                  <a:lnTo>
                    <a:pt x="33424" y="12491"/>
                  </a:lnTo>
                  <a:lnTo>
                    <a:pt x="10447" y="44008"/>
                  </a:lnTo>
                  <a:lnTo>
                    <a:pt x="0" y="82982"/>
                  </a:lnTo>
                  <a:lnTo>
                    <a:pt x="4875" y="136904"/>
                  </a:lnTo>
                  <a:lnTo>
                    <a:pt x="10641" y="160415"/>
                  </a:lnTo>
                  <a:lnTo>
                    <a:pt x="16156" y="169259"/>
                  </a:lnTo>
                  <a:lnTo>
                    <a:pt x="31643" y="182204"/>
                  </a:lnTo>
                  <a:lnTo>
                    <a:pt x="39516" y="183784"/>
                  </a:lnTo>
                  <a:lnTo>
                    <a:pt x="47105" y="182498"/>
                  </a:lnTo>
                  <a:lnTo>
                    <a:pt x="54503" y="179301"/>
                  </a:lnTo>
                  <a:lnTo>
                    <a:pt x="65843" y="166390"/>
                  </a:lnTo>
                  <a:lnTo>
                    <a:pt x="90054" y="109164"/>
                  </a:lnTo>
                  <a:lnTo>
                    <a:pt x="93664" y="98826"/>
                  </a:lnTo>
                  <a:lnTo>
                    <a:pt x="97241" y="96614"/>
                  </a:lnTo>
                  <a:lnTo>
                    <a:pt x="100795" y="99818"/>
                  </a:lnTo>
                  <a:lnTo>
                    <a:pt x="120495" y="132994"/>
                  </a:lnTo>
                  <a:lnTo>
                    <a:pt x="153528" y="162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582736" y="946419"/>
              <a:ext cx="134446" cy="177082"/>
            </a:xfrm>
            <a:custGeom>
              <a:avLst/>
              <a:gdLst/>
              <a:ahLst/>
              <a:cxnLst/>
              <a:rect l="0" t="0" r="0" b="0"/>
              <a:pathLst>
                <a:path w="134446" h="177082">
                  <a:moveTo>
                    <a:pt x="123917" y="32731"/>
                  </a:moveTo>
                  <a:lnTo>
                    <a:pt x="94608" y="3422"/>
                  </a:lnTo>
                  <a:lnTo>
                    <a:pt x="86830" y="324"/>
                  </a:lnTo>
                  <a:lnTo>
                    <a:pt x="68829" y="0"/>
                  </a:lnTo>
                  <a:lnTo>
                    <a:pt x="38964" y="11984"/>
                  </a:lnTo>
                  <a:lnTo>
                    <a:pt x="24549" y="30139"/>
                  </a:lnTo>
                  <a:lnTo>
                    <a:pt x="5763" y="79922"/>
                  </a:lnTo>
                  <a:lnTo>
                    <a:pt x="0" y="120933"/>
                  </a:lnTo>
                  <a:lnTo>
                    <a:pt x="4892" y="142512"/>
                  </a:lnTo>
                  <a:lnTo>
                    <a:pt x="9472" y="151541"/>
                  </a:lnTo>
                  <a:lnTo>
                    <a:pt x="23920" y="164694"/>
                  </a:lnTo>
                  <a:lnTo>
                    <a:pt x="43209" y="173270"/>
                  </a:lnTo>
                  <a:lnTo>
                    <a:pt x="67379" y="177081"/>
                  </a:lnTo>
                  <a:lnTo>
                    <a:pt x="87480" y="172536"/>
                  </a:lnTo>
                  <a:lnTo>
                    <a:pt x="134445" y="1485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35533" y="984089"/>
              <a:ext cx="134282" cy="117095"/>
            </a:xfrm>
            <a:custGeom>
              <a:avLst/>
              <a:gdLst/>
              <a:ahLst/>
              <a:cxnLst/>
              <a:rect l="0" t="0" r="0" b="0"/>
              <a:pathLst>
                <a:path w="134282" h="117095">
                  <a:moveTo>
                    <a:pt x="86933" y="5589"/>
                  </a:moveTo>
                  <a:lnTo>
                    <a:pt x="70165" y="0"/>
                  </a:lnTo>
                  <a:lnTo>
                    <a:pt x="62886" y="693"/>
                  </a:lnTo>
                  <a:lnTo>
                    <a:pt x="21750" y="24803"/>
                  </a:lnTo>
                  <a:lnTo>
                    <a:pt x="8050" y="41035"/>
                  </a:lnTo>
                  <a:lnTo>
                    <a:pt x="2759" y="50277"/>
                  </a:lnTo>
                  <a:lnTo>
                    <a:pt x="0" y="69904"/>
                  </a:lnTo>
                  <a:lnTo>
                    <a:pt x="901" y="80051"/>
                  </a:lnTo>
                  <a:lnTo>
                    <a:pt x="11262" y="97565"/>
                  </a:lnTo>
                  <a:lnTo>
                    <a:pt x="18939" y="105511"/>
                  </a:lnTo>
                  <a:lnTo>
                    <a:pt x="39945" y="114340"/>
                  </a:lnTo>
                  <a:lnTo>
                    <a:pt x="64880" y="117094"/>
                  </a:lnTo>
                  <a:lnTo>
                    <a:pt x="91559" y="114418"/>
                  </a:lnTo>
                  <a:lnTo>
                    <a:pt x="112776" y="106210"/>
                  </a:lnTo>
                  <a:lnTo>
                    <a:pt x="121709" y="100746"/>
                  </a:lnTo>
                  <a:lnTo>
                    <a:pt x="127665" y="92424"/>
                  </a:lnTo>
                  <a:lnTo>
                    <a:pt x="134281" y="70699"/>
                  </a:lnTo>
                  <a:lnTo>
                    <a:pt x="132417" y="32160"/>
                  </a:lnTo>
                  <a:lnTo>
                    <a:pt x="127784" y="22133"/>
                  </a:lnTo>
                  <a:lnTo>
                    <a:pt x="113278" y="7873"/>
                  </a:lnTo>
                  <a:lnTo>
                    <a:pt x="104496" y="4772"/>
                  </a:lnTo>
                  <a:lnTo>
                    <a:pt x="6587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03564" y="979150"/>
              <a:ext cx="132486" cy="132131"/>
            </a:xfrm>
            <a:custGeom>
              <a:avLst/>
              <a:gdLst/>
              <a:ahLst/>
              <a:cxnLst/>
              <a:rect l="0" t="0" r="0" b="0"/>
              <a:pathLst>
                <a:path w="132486" h="132131">
                  <a:moveTo>
                    <a:pt x="108415" y="21057"/>
                  </a:moveTo>
                  <a:lnTo>
                    <a:pt x="97237" y="9878"/>
                  </a:lnTo>
                  <a:lnTo>
                    <a:pt x="90435" y="7755"/>
                  </a:lnTo>
                  <a:lnTo>
                    <a:pt x="64093" y="10357"/>
                  </a:lnTo>
                  <a:lnTo>
                    <a:pt x="44263" y="15521"/>
                  </a:lnTo>
                  <a:lnTo>
                    <a:pt x="26871" y="27955"/>
                  </a:lnTo>
                  <a:lnTo>
                    <a:pt x="12512" y="45180"/>
                  </a:lnTo>
                  <a:lnTo>
                    <a:pt x="2230" y="64533"/>
                  </a:lnTo>
                  <a:lnTo>
                    <a:pt x="0" y="84833"/>
                  </a:lnTo>
                  <a:lnTo>
                    <a:pt x="4079" y="104384"/>
                  </a:lnTo>
                  <a:lnTo>
                    <a:pt x="13690" y="120872"/>
                  </a:lnTo>
                  <a:lnTo>
                    <a:pt x="23038" y="126205"/>
                  </a:lnTo>
                  <a:lnTo>
                    <a:pt x="49023" y="132130"/>
                  </a:lnTo>
                  <a:lnTo>
                    <a:pt x="85359" y="129877"/>
                  </a:lnTo>
                  <a:lnTo>
                    <a:pt x="104407" y="121674"/>
                  </a:lnTo>
                  <a:lnTo>
                    <a:pt x="112761" y="116211"/>
                  </a:lnTo>
                  <a:lnTo>
                    <a:pt x="125165" y="100782"/>
                  </a:lnTo>
                  <a:lnTo>
                    <a:pt x="130110" y="91754"/>
                  </a:lnTo>
                  <a:lnTo>
                    <a:pt x="132485" y="69246"/>
                  </a:lnTo>
                  <a:lnTo>
                    <a:pt x="128471" y="45984"/>
                  </a:lnTo>
                  <a:lnTo>
                    <a:pt x="118889" y="27846"/>
                  </a:lnTo>
                  <a:lnTo>
                    <a:pt x="873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096207" y="975286"/>
              <a:ext cx="105286" cy="150847"/>
            </a:xfrm>
            <a:custGeom>
              <a:avLst/>
              <a:gdLst/>
              <a:ahLst/>
              <a:cxnLst/>
              <a:rect l="0" t="0" r="0" b="0"/>
              <a:pathLst>
                <a:path w="105286" h="150847">
                  <a:moveTo>
                    <a:pt x="0" y="56506"/>
                  </a:moveTo>
                  <a:lnTo>
                    <a:pt x="7236" y="84062"/>
                  </a:lnTo>
                  <a:lnTo>
                    <a:pt x="12998" y="137165"/>
                  </a:lnTo>
                  <a:lnTo>
                    <a:pt x="16306" y="150846"/>
                  </a:lnTo>
                  <a:lnTo>
                    <a:pt x="3954" y="89562"/>
                  </a:lnTo>
                  <a:lnTo>
                    <a:pt x="1757" y="62619"/>
                  </a:lnTo>
                  <a:lnTo>
                    <a:pt x="7020" y="41286"/>
                  </a:lnTo>
                  <a:lnTo>
                    <a:pt x="11699" y="32321"/>
                  </a:lnTo>
                  <a:lnTo>
                    <a:pt x="26257" y="19241"/>
                  </a:lnTo>
                  <a:lnTo>
                    <a:pt x="64198" y="1312"/>
                  </a:lnTo>
                  <a:lnTo>
                    <a:pt x="81565" y="0"/>
                  </a:lnTo>
                  <a:lnTo>
                    <a:pt x="105285" y="3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236266" y="829709"/>
              <a:ext cx="123154" cy="288610"/>
            </a:xfrm>
            <a:custGeom>
              <a:avLst/>
              <a:gdLst/>
              <a:ahLst/>
              <a:cxnLst/>
              <a:rect l="0" t="0" r="0" b="0"/>
              <a:pathLst>
                <a:path w="123154" h="288610">
                  <a:moveTo>
                    <a:pt x="81040" y="212612"/>
                  </a:moveTo>
                  <a:lnTo>
                    <a:pt x="75450" y="190255"/>
                  </a:lnTo>
                  <a:lnTo>
                    <a:pt x="70294" y="182499"/>
                  </a:lnTo>
                  <a:lnTo>
                    <a:pt x="55207" y="170763"/>
                  </a:lnTo>
                  <a:lnTo>
                    <a:pt x="46270" y="169505"/>
                  </a:lnTo>
                  <a:lnTo>
                    <a:pt x="26982" y="174346"/>
                  </a:lnTo>
                  <a:lnTo>
                    <a:pt x="12950" y="187416"/>
                  </a:lnTo>
                  <a:lnTo>
                    <a:pt x="7570" y="195814"/>
                  </a:lnTo>
                  <a:lnTo>
                    <a:pt x="0" y="229992"/>
                  </a:lnTo>
                  <a:lnTo>
                    <a:pt x="4467" y="253091"/>
                  </a:lnTo>
                  <a:lnTo>
                    <a:pt x="8934" y="264165"/>
                  </a:lnTo>
                  <a:lnTo>
                    <a:pt x="23256" y="279588"/>
                  </a:lnTo>
                  <a:lnTo>
                    <a:pt x="31989" y="285339"/>
                  </a:lnTo>
                  <a:lnTo>
                    <a:pt x="51050" y="288609"/>
                  </a:lnTo>
                  <a:lnTo>
                    <a:pt x="61047" y="287843"/>
                  </a:lnTo>
                  <a:lnTo>
                    <a:pt x="78393" y="280753"/>
                  </a:lnTo>
                  <a:lnTo>
                    <a:pt x="86294" y="275587"/>
                  </a:lnTo>
                  <a:lnTo>
                    <a:pt x="98193" y="260488"/>
                  </a:lnTo>
                  <a:lnTo>
                    <a:pt x="106211" y="240909"/>
                  </a:lnTo>
                  <a:lnTo>
                    <a:pt x="111358" y="190212"/>
                  </a:lnTo>
                  <a:lnTo>
                    <a:pt x="112375" y="129548"/>
                  </a:lnTo>
                  <a:lnTo>
                    <a:pt x="111406" y="69646"/>
                  </a:lnTo>
                  <a:lnTo>
                    <a:pt x="101162" y="15872"/>
                  </a:lnTo>
                  <a:lnTo>
                    <a:pt x="97964" y="4243"/>
                  </a:lnTo>
                  <a:lnTo>
                    <a:pt x="94662" y="0"/>
                  </a:lnTo>
                  <a:lnTo>
                    <a:pt x="91291" y="681"/>
                  </a:lnTo>
                  <a:lnTo>
                    <a:pt x="84426" y="10795"/>
                  </a:lnTo>
                  <a:lnTo>
                    <a:pt x="77475" y="26989"/>
                  </a:lnTo>
                  <a:lnTo>
                    <a:pt x="76726" y="49004"/>
                  </a:lnTo>
                  <a:lnTo>
                    <a:pt x="80188" y="101266"/>
                  </a:lnTo>
                  <a:lnTo>
                    <a:pt x="89276" y="162715"/>
                  </a:lnTo>
                  <a:lnTo>
                    <a:pt x="105457" y="211074"/>
                  </a:lnTo>
                  <a:lnTo>
                    <a:pt x="123153" y="244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412062" y="989678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5589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422591" y="89492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496290" y="985591"/>
              <a:ext cx="115814" cy="130430"/>
            </a:xfrm>
            <a:custGeom>
              <a:avLst/>
              <a:gdLst/>
              <a:ahLst/>
              <a:cxnLst/>
              <a:rect l="0" t="0" r="0" b="0"/>
              <a:pathLst>
                <a:path w="115814" h="130430">
                  <a:moveTo>
                    <a:pt x="0" y="25144"/>
                  </a:moveTo>
                  <a:lnTo>
                    <a:pt x="0" y="87619"/>
                  </a:lnTo>
                  <a:lnTo>
                    <a:pt x="3119" y="26169"/>
                  </a:lnTo>
                  <a:lnTo>
                    <a:pt x="5589" y="15299"/>
                  </a:lnTo>
                  <a:lnTo>
                    <a:pt x="11915" y="8052"/>
                  </a:lnTo>
                  <a:lnTo>
                    <a:pt x="31422" y="0"/>
                  </a:lnTo>
                  <a:lnTo>
                    <a:pt x="40835" y="193"/>
                  </a:lnTo>
                  <a:lnTo>
                    <a:pt x="57534" y="6646"/>
                  </a:lnTo>
                  <a:lnTo>
                    <a:pt x="80088" y="23433"/>
                  </a:lnTo>
                  <a:lnTo>
                    <a:pt x="96000" y="48814"/>
                  </a:lnTo>
                  <a:lnTo>
                    <a:pt x="110686" y="88831"/>
                  </a:lnTo>
                  <a:lnTo>
                    <a:pt x="115813" y="130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647882" y="989352"/>
              <a:ext cx="153735" cy="137198"/>
            </a:xfrm>
            <a:custGeom>
              <a:avLst/>
              <a:gdLst/>
              <a:ahLst/>
              <a:cxnLst/>
              <a:rect l="0" t="0" r="0" b="0"/>
              <a:pathLst>
                <a:path w="153735" h="137198">
                  <a:moveTo>
                    <a:pt x="90564" y="74026"/>
                  </a:moveTo>
                  <a:lnTo>
                    <a:pt x="71435" y="21321"/>
                  </a:lnTo>
                  <a:lnTo>
                    <a:pt x="60225" y="5368"/>
                  </a:lnTo>
                  <a:lnTo>
                    <a:pt x="52790" y="1348"/>
                  </a:lnTo>
                  <a:lnTo>
                    <a:pt x="35170" y="0"/>
                  </a:lnTo>
                  <a:lnTo>
                    <a:pt x="26729" y="3618"/>
                  </a:lnTo>
                  <a:lnTo>
                    <a:pt x="11110" y="16997"/>
                  </a:lnTo>
                  <a:lnTo>
                    <a:pt x="2608" y="37761"/>
                  </a:lnTo>
                  <a:lnTo>
                    <a:pt x="0" y="62588"/>
                  </a:lnTo>
                  <a:lnTo>
                    <a:pt x="2740" y="89219"/>
                  </a:lnTo>
                  <a:lnTo>
                    <a:pt x="10976" y="110414"/>
                  </a:lnTo>
                  <a:lnTo>
                    <a:pt x="16448" y="119342"/>
                  </a:lnTo>
                  <a:lnTo>
                    <a:pt x="23606" y="124124"/>
                  </a:lnTo>
                  <a:lnTo>
                    <a:pt x="40917" y="126317"/>
                  </a:lnTo>
                  <a:lnTo>
                    <a:pt x="49277" y="122925"/>
                  </a:lnTo>
                  <a:lnTo>
                    <a:pt x="64805" y="109797"/>
                  </a:lnTo>
                  <a:lnTo>
                    <a:pt x="81112" y="82675"/>
                  </a:lnTo>
                  <a:lnTo>
                    <a:pt x="85432" y="79792"/>
                  </a:lnTo>
                  <a:lnTo>
                    <a:pt x="89482" y="81379"/>
                  </a:lnTo>
                  <a:lnTo>
                    <a:pt x="135386" y="128125"/>
                  </a:lnTo>
                  <a:lnTo>
                    <a:pt x="153734" y="137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16608" y="779108"/>
              <a:ext cx="27123" cy="326385"/>
            </a:xfrm>
            <a:custGeom>
              <a:avLst/>
              <a:gdLst/>
              <a:ahLst/>
              <a:cxnLst/>
              <a:rect l="0" t="0" r="0" b="0"/>
              <a:pathLst>
                <a:path w="27123" h="326385">
                  <a:moveTo>
                    <a:pt x="6065" y="0"/>
                  </a:moveTo>
                  <a:lnTo>
                    <a:pt x="0" y="34792"/>
                  </a:lnTo>
                  <a:lnTo>
                    <a:pt x="3747" y="81409"/>
                  </a:lnTo>
                  <a:lnTo>
                    <a:pt x="6548" y="139155"/>
                  </a:lnTo>
                  <a:lnTo>
                    <a:pt x="13097" y="200719"/>
                  </a:lnTo>
                  <a:lnTo>
                    <a:pt x="16728" y="259904"/>
                  </a:lnTo>
                  <a:lnTo>
                    <a:pt x="24722" y="306883"/>
                  </a:lnTo>
                  <a:lnTo>
                    <a:pt x="27122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7706860" y="884393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10529"/>
                  </a:moveTo>
                  <a:lnTo>
                    <a:pt x="183014" y="3293"/>
                  </a:lnTo>
                  <a:lnTo>
                    <a:pt x="126792" y="651"/>
                  </a:lnTo>
                  <a:lnTo>
                    <a:pt x="70278" y="129"/>
                  </a:lnTo>
                  <a:lnTo>
                    <a:pt x="12490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951161" y="989678"/>
              <a:ext cx="8384" cy="94758"/>
            </a:xfrm>
            <a:custGeom>
              <a:avLst/>
              <a:gdLst/>
              <a:ahLst/>
              <a:cxnLst/>
              <a:rect l="0" t="0" r="0" b="0"/>
              <a:pathLst>
                <a:path w="8384" h="94758">
                  <a:moveTo>
                    <a:pt x="8383" y="0"/>
                  </a:moveTo>
                  <a:lnTo>
                    <a:pt x="49" y="37478"/>
                  </a:lnTo>
                  <a:lnTo>
                    <a:pt x="0" y="59941"/>
                  </a:lnTo>
                  <a:lnTo>
                    <a:pt x="8383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938487" y="89492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8003853" y="960057"/>
              <a:ext cx="113619" cy="113850"/>
            </a:xfrm>
            <a:custGeom>
              <a:avLst/>
              <a:gdLst/>
              <a:ahLst/>
              <a:cxnLst/>
              <a:rect l="0" t="0" r="0" b="0"/>
              <a:pathLst>
                <a:path w="113619" h="113850">
                  <a:moveTo>
                    <a:pt x="8333" y="8564"/>
                  </a:moveTo>
                  <a:lnTo>
                    <a:pt x="0" y="46042"/>
                  </a:lnTo>
                  <a:lnTo>
                    <a:pt x="1575" y="80890"/>
                  </a:lnTo>
                  <a:lnTo>
                    <a:pt x="4160" y="94521"/>
                  </a:lnTo>
                  <a:lnTo>
                    <a:pt x="208" y="74717"/>
                  </a:lnTo>
                  <a:lnTo>
                    <a:pt x="856" y="34664"/>
                  </a:lnTo>
                  <a:lnTo>
                    <a:pt x="9300" y="10806"/>
                  </a:lnTo>
                  <a:lnTo>
                    <a:pt x="15997" y="4209"/>
                  </a:lnTo>
                  <a:lnTo>
                    <a:pt x="23970" y="982"/>
                  </a:lnTo>
                  <a:lnTo>
                    <a:pt x="32796" y="0"/>
                  </a:lnTo>
                  <a:lnTo>
                    <a:pt x="51961" y="8267"/>
                  </a:lnTo>
                  <a:lnTo>
                    <a:pt x="71007" y="24810"/>
                  </a:lnTo>
                  <a:lnTo>
                    <a:pt x="99178" y="70438"/>
                  </a:lnTo>
                  <a:lnTo>
                    <a:pt x="113618" y="1138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054300" y="946033"/>
              <a:ext cx="270431" cy="443729"/>
            </a:xfrm>
            <a:custGeom>
              <a:avLst/>
              <a:gdLst/>
              <a:ahLst/>
              <a:cxnLst/>
              <a:rect l="0" t="0" r="0" b="0"/>
              <a:pathLst>
                <a:path w="270431" h="443729">
                  <a:moveTo>
                    <a:pt x="178985" y="96288"/>
                  </a:moveTo>
                  <a:lnTo>
                    <a:pt x="187318" y="58810"/>
                  </a:lnTo>
                  <a:lnTo>
                    <a:pt x="188050" y="46736"/>
                  </a:lnTo>
                  <a:lnTo>
                    <a:pt x="182624" y="27081"/>
                  </a:lnTo>
                  <a:lnTo>
                    <a:pt x="177901" y="18565"/>
                  </a:lnTo>
                  <a:lnTo>
                    <a:pt x="163296" y="5982"/>
                  </a:lnTo>
                  <a:lnTo>
                    <a:pt x="154488" y="989"/>
                  </a:lnTo>
                  <a:lnTo>
                    <a:pt x="146276" y="0"/>
                  </a:lnTo>
                  <a:lnTo>
                    <a:pt x="130912" y="5140"/>
                  </a:lnTo>
                  <a:lnTo>
                    <a:pt x="119405" y="18343"/>
                  </a:lnTo>
                  <a:lnTo>
                    <a:pt x="111561" y="37079"/>
                  </a:lnTo>
                  <a:lnTo>
                    <a:pt x="108314" y="72765"/>
                  </a:lnTo>
                  <a:lnTo>
                    <a:pt x="111701" y="95192"/>
                  </a:lnTo>
                  <a:lnTo>
                    <a:pt x="123345" y="113738"/>
                  </a:lnTo>
                  <a:lnTo>
                    <a:pt x="131363" y="121959"/>
                  </a:lnTo>
                  <a:lnTo>
                    <a:pt x="140218" y="125101"/>
                  </a:lnTo>
                  <a:lnTo>
                    <a:pt x="149631" y="124855"/>
                  </a:lnTo>
                  <a:lnTo>
                    <a:pt x="159415" y="122352"/>
                  </a:lnTo>
                  <a:lnTo>
                    <a:pt x="176527" y="110211"/>
                  </a:lnTo>
                  <a:lnTo>
                    <a:pt x="184365" y="102061"/>
                  </a:lnTo>
                  <a:lnTo>
                    <a:pt x="193075" y="80526"/>
                  </a:lnTo>
                  <a:lnTo>
                    <a:pt x="195397" y="68233"/>
                  </a:lnTo>
                  <a:lnTo>
                    <a:pt x="198115" y="63546"/>
                  </a:lnTo>
                  <a:lnTo>
                    <a:pt x="201097" y="63932"/>
                  </a:lnTo>
                  <a:lnTo>
                    <a:pt x="204255" y="67698"/>
                  </a:lnTo>
                  <a:lnTo>
                    <a:pt x="221191" y="120050"/>
                  </a:lnTo>
                  <a:lnTo>
                    <a:pt x="240744" y="179620"/>
                  </a:lnTo>
                  <a:lnTo>
                    <a:pt x="258731" y="232072"/>
                  </a:lnTo>
                  <a:lnTo>
                    <a:pt x="270430" y="286279"/>
                  </a:lnTo>
                  <a:lnTo>
                    <a:pt x="269641" y="324937"/>
                  </a:lnTo>
                  <a:lnTo>
                    <a:pt x="263730" y="346478"/>
                  </a:lnTo>
                  <a:lnTo>
                    <a:pt x="253304" y="363851"/>
                  </a:lnTo>
                  <a:lnTo>
                    <a:pt x="237752" y="376252"/>
                  </a:lnTo>
                  <a:lnTo>
                    <a:pt x="203026" y="389810"/>
                  </a:lnTo>
                  <a:lnTo>
                    <a:pt x="155693" y="401236"/>
                  </a:lnTo>
                  <a:lnTo>
                    <a:pt x="98475" y="415578"/>
                  </a:lnTo>
                  <a:lnTo>
                    <a:pt x="39485" y="433190"/>
                  </a:lnTo>
                  <a:lnTo>
                    <a:pt x="0" y="4437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78361" y="897849"/>
              <a:ext cx="112893" cy="169669"/>
            </a:xfrm>
            <a:custGeom>
              <a:avLst/>
              <a:gdLst/>
              <a:ahLst/>
              <a:cxnLst/>
              <a:rect l="0" t="0" r="0" b="0"/>
              <a:pathLst>
                <a:path w="112893" h="169669">
                  <a:moveTo>
                    <a:pt x="91836" y="18130"/>
                  </a:moveTo>
                  <a:lnTo>
                    <a:pt x="80657" y="6951"/>
                  </a:lnTo>
                  <a:lnTo>
                    <a:pt x="62691" y="1463"/>
                  </a:lnTo>
                  <a:lnTo>
                    <a:pt x="51349" y="0"/>
                  </a:lnTo>
                  <a:lnTo>
                    <a:pt x="41448" y="2534"/>
                  </a:lnTo>
                  <a:lnTo>
                    <a:pt x="24208" y="14708"/>
                  </a:lnTo>
                  <a:lnTo>
                    <a:pt x="11866" y="34936"/>
                  </a:lnTo>
                  <a:lnTo>
                    <a:pt x="3651" y="59524"/>
                  </a:lnTo>
                  <a:lnTo>
                    <a:pt x="0" y="86050"/>
                  </a:lnTo>
                  <a:lnTo>
                    <a:pt x="4616" y="110318"/>
                  </a:lnTo>
                  <a:lnTo>
                    <a:pt x="26644" y="154493"/>
                  </a:lnTo>
                  <a:lnTo>
                    <a:pt x="35506" y="161681"/>
                  </a:lnTo>
                  <a:lnTo>
                    <a:pt x="57831" y="169668"/>
                  </a:lnTo>
                  <a:lnTo>
                    <a:pt x="80232" y="166978"/>
                  </a:lnTo>
                  <a:lnTo>
                    <a:pt x="112892" y="155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633042" y="941975"/>
              <a:ext cx="116646" cy="127095"/>
            </a:xfrm>
            <a:custGeom>
              <a:avLst/>
              <a:gdLst/>
              <a:ahLst/>
              <a:cxnLst/>
              <a:rect l="0" t="0" r="0" b="0"/>
              <a:pathLst>
                <a:path w="116646" h="127095">
                  <a:moveTo>
                    <a:pt x="74025" y="5589"/>
                  </a:moveTo>
                  <a:lnTo>
                    <a:pt x="57257" y="0"/>
                  </a:lnTo>
                  <a:lnTo>
                    <a:pt x="39666" y="3495"/>
                  </a:lnTo>
                  <a:lnTo>
                    <a:pt x="13151" y="18617"/>
                  </a:lnTo>
                  <a:lnTo>
                    <a:pt x="5367" y="24803"/>
                  </a:lnTo>
                  <a:lnTo>
                    <a:pt x="1347" y="33606"/>
                  </a:lnTo>
                  <a:lnTo>
                    <a:pt x="0" y="55866"/>
                  </a:lnTo>
                  <a:lnTo>
                    <a:pt x="5819" y="89116"/>
                  </a:lnTo>
                  <a:lnTo>
                    <a:pt x="17974" y="107443"/>
                  </a:lnTo>
                  <a:lnTo>
                    <a:pt x="26130" y="115606"/>
                  </a:lnTo>
                  <a:lnTo>
                    <a:pt x="47669" y="124675"/>
                  </a:lnTo>
                  <a:lnTo>
                    <a:pt x="59964" y="127094"/>
                  </a:lnTo>
                  <a:lnTo>
                    <a:pt x="79864" y="123542"/>
                  </a:lnTo>
                  <a:lnTo>
                    <a:pt x="96508" y="112995"/>
                  </a:lnTo>
                  <a:lnTo>
                    <a:pt x="111704" y="96609"/>
                  </a:lnTo>
                  <a:lnTo>
                    <a:pt x="115522" y="87326"/>
                  </a:lnTo>
                  <a:lnTo>
                    <a:pt x="116645" y="67653"/>
                  </a:lnTo>
                  <a:lnTo>
                    <a:pt x="105110" y="36847"/>
                  </a:lnTo>
                  <a:lnTo>
                    <a:pt x="90180" y="22211"/>
                  </a:lnTo>
                  <a:lnTo>
                    <a:pt x="63496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804476" y="928274"/>
              <a:ext cx="102634" cy="117814"/>
            </a:xfrm>
            <a:custGeom>
              <a:avLst/>
              <a:gdLst/>
              <a:ahLst/>
              <a:cxnLst/>
              <a:rect l="0" t="0" r="0" b="0"/>
              <a:pathLst>
                <a:path w="102634" h="117814">
                  <a:moveTo>
                    <a:pt x="7876" y="61404"/>
                  </a:moveTo>
                  <a:lnTo>
                    <a:pt x="10995" y="104096"/>
                  </a:lnTo>
                  <a:lnTo>
                    <a:pt x="13942" y="117813"/>
                  </a:lnTo>
                  <a:lnTo>
                    <a:pt x="11352" y="112211"/>
                  </a:lnTo>
                  <a:lnTo>
                    <a:pt x="0" y="58852"/>
                  </a:lnTo>
                  <a:lnTo>
                    <a:pt x="1253" y="21654"/>
                  </a:lnTo>
                  <a:lnTo>
                    <a:pt x="3461" y="10337"/>
                  </a:lnTo>
                  <a:lnTo>
                    <a:pt x="8442" y="3963"/>
                  </a:lnTo>
                  <a:lnTo>
                    <a:pt x="15273" y="883"/>
                  </a:lnTo>
                  <a:lnTo>
                    <a:pt x="23336" y="0"/>
                  </a:lnTo>
                  <a:lnTo>
                    <a:pt x="41653" y="5258"/>
                  </a:lnTo>
                  <a:lnTo>
                    <a:pt x="60323" y="16563"/>
                  </a:lnTo>
                  <a:lnTo>
                    <a:pt x="82817" y="42659"/>
                  </a:lnTo>
                  <a:lnTo>
                    <a:pt x="96241" y="72618"/>
                  </a:lnTo>
                  <a:lnTo>
                    <a:pt x="102633" y="1140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896580" y="989678"/>
              <a:ext cx="119390" cy="221258"/>
            </a:xfrm>
            <a:custGeom>
              <a:avLst/>
              <a:gdLst/>
              <a:ahLst/>
              <a:cxnLst/>
              <a:rect l="0" t="0" r="0" b="0"/>
              <a:pathLst>
                <a:path w="119390" h="221258">
                  <a:moveTo>
                    <a:pt x="94757" y="0"/>
                  </a:moveTo>
                  <a:lnTo>
                    <a:pt x="87521" y="27556"/>
                  </a:lnTo>
                  <a:lnTo>
                    <a:pt x="87998" y="80659"/>
                  </a:lnTo>
                  <a:lnTo>
                    <a:pt x="102272" y="136401"/>
                  </a:lnTo>
                  <a:lnTo>
                    <a:pt x="119389" y="189451"/>
                  </a:lnTo>
                  <a:lnTo>
                    <a:pt x="119367" y="198831"/>
                  </a:lnTo>
                  <a:lnTo>
                    <a:pt x="113103" y="215491"/>
                  </a:lnTo>
                  <a:lnTo>
                    <a:pt x="106988" y="219700"/>
                  </a:lnTo>
                  <a:lnTo>
                    <a:pt x="90834" y="221257"/>
                  </a:lnTo>
                  <a:lnTo>
                    <a:pt x="44632" y="211555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991337" y="863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065036" y="915979"/>
              <a:ext cx="98550" cy="139327"/>
            </a:xfrm>
            <a:custGeom>
              <a:avLst/>
              <a:gdLst/>
              <a:ahLst/>
              <a:cxnLst/>
              <a:rect l="0" t="0" r="0" b="0"/>
              <a:pathLst>
                <a:path w="98550" h="139327">
                  <a:moveTo>
                    <a:pt x="0" y="31585"/>
                  </a:moveTo>
                  <a:lnTo>
                    <a:pt x="3120" y="74277"/>
                  </a:lnTo>
                  <a:lnTo>
                    <a:pt x="14654" y="115927"/>
                  </a:lnTo>
                  <a:lnTo>
                    <a:pt x="20298" y="124078"/>
                  </a:lnTo>
                  <a:lnTo>
                    <a:pt x="35928" y="136254"/>
                  </a:lnTo>
                  <a:lnTo>
                    <a:pt x="54573" y="139326"/>
                  </a:lnTo>
                  <a:lnTo>
                    <a:pt x="64458" y="138507"/>
                  </a:lnTo>
                  <a:lnTo>
                    <a:pt x="72218" y="134452"/>
                  </a:lnTo>
                  <a:lnTo>
                    <a:pt x="83959" y="120588"/>
                  </a:lnTo>
                  <a:lnTo>
                    <a:pt x="97147" y="93051"/>
                  </a:lnTo>
                  <a:lnTo>
                    <a:pt x="98549" y="69822"/>
                  </a:lnTo>
                  <a:lnTo>
                    <a:pt x="86756" y="994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191378" y="926507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0" y="0"/>
                  </a:moveTo>
                  <a:lnTo>
                    <a:pt x="17959" y="53875"/>
                  </a:lnTo>
                  <a:lnTo>
                    <a:pt x="24750" y="74248"/>
                  </a:lnTo>
                  <a:lnTo>
                    <a:pt x="24688" y="76405"/>
                  </a:lnTo>
                  <a:lnTo>
                    <a:pt x="18382" y="66323"/>
                  </a:lnTo>
                  <a:lnTo>
                    <a:pt x="17138" y="46245"/>
                  </a:lnTo>
                  <a:lnTo>
                    <a:pt x="21655" y="24063"/>
                  </a:lnTo>
                  <a:lnTo>
                    <a:pt x="31462" y="6405"/>
                  </a:lnTo>
                  <a:lnTo>
                    <a:pt x="38522" y="1931"/>
                  </a:lnTo>
                  <a:lnTo>
                    <a:pt x="55725" y="78"/>
                  </a:lnTo>
                  <a:lnTo>
                    <a:pt x="71950" y="6274"/>
                  </a:lnTo>
                  <a:lnTo>
                    <a:pt x="101430" y="29316"/>
                  </a:lnTo>
                  <a:lnTo>
                    <a:pt x="117141" y="55090"/>
                  </a:lnTo>
                  <a:lnTo>
                    <a:pt x="140188" y="116029"/>
                  </a:lnTo>
                  <a:lnTo>
                    <a:pt x="14739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364198" y="941426"/>
              <a:ext cx="111450" cy="148742"/>
            </a:xfrm>
            <a:custGeom>
              <a:avLst/>
              <a:gdLst/>
              <a:ahLst/>
              <a:cxnLst/>
              <a:rect l="0" t="0" r="0" b="0"/>
              <a:pathLst>
                <a:path w="111450" h="148742">
                  <a:moveTo>
                    <a:pt x="69336" y="27195"/>
                  </a:moveTo>
                  <a:lnTo>
                    <a:pt x="63746" y="10428"/>
                  </a:lnTo>
                  <a:lnTo>
                    <a:pt x="57420" y="5488"/>
                  </a:lnTo>
                  <a:lnTo>
                    <a:pt x="37914" y="0"/>
                  </a:lnTo>
                  <a:lnTo>
                    <a:pt x="28500" y="2046"/>
                  </a:lnTo>
                  <a:lnTo>
                    <a:pt x="11803" y="13678"/>
                  </a:lnTo>
                  <a:lnTo>
                    <a:pt x="2822" y="33666"/>
                  </a:lnTo>
                  <a:lnTo>
                    <a:pt x="0" y="56977"/>
                  </a:lnTo>
                  <a:lnTo>
                    <a:pt x="2644" y="79036"/>
                  </a:lnTo>
                  <a:lnTo>
                    <a:pt x="16300" y="111186"/>
                  </a:lnTo>
                  <a:lnTo>
                    <a:pt x="35164" y="137349"/>
                  </a:lnTo>
                  <a:lnTo>
                    <a:pt x="54928" y="146343"/>
                  </a:lnTo>
                  <a:lnTo>
                    <a:pt x="66750" y="148741"/>
                  </a:lnTo>
                  <a:lnTo>
                    <a:pt x="76970" y="148000"/>
                  </a:lnTo>
                  <a:lnTo>
                    <a:pt x="94566" y="140938"/>
                  </a:lnTo>
                  <a:lnTo>
                    <a:pt x="103946" y="133120"/>
                  </a:lnTo>
                  <a:lnTo>
                    <a:pt x="111449" y="121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507666" y="747523"/>
              <a:ext cx="41682" cy="315856"/>
            </a:xfrm>
            <a:custGeom>
              <a:avLst/>
              <a:gdLst/>
              <a:ahLst/>
              <a:cxnLst/>
              <a:rect l="0" t="0" r="0" b="0"/>
              <a:pathLst>
                <a:path w="41682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6888" y="147606"/>
                  </a:lnTo>
                  <a:lnTo>
                    <a:pt x="10315" y="195163"/>
                  </a:lnTo>
                  <a:lnTo>
                    <a:pt x="21361" y="257396"/>
                  </a:lnTo>
                  <a:lnTo>
                    <a:pt x="4168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423005" y="85280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0"/>
                  </a:lnTo>
                  <a:lnTo>
                    <a:pt x="98002" y="5589"/>
                  </a:lnTo>
                  <a:lnTo>
                    <a:pt x="39982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654632" y="989678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0" y="0"/>
                  </a:moveTo>
                  <a:lnTo>
                    <a:pt x="3119" y="54145"/>
                  </a:lnTo>
                  <a:lnTo>
                    <a:pt x="9065" y="109091"/>
                  </a:lnTo>
                  <a:lnTo>
                    <a:pt x="10529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644104" y="905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721792" y="958093"/>
              <a:ext cx="80240" cy="130579"/>
            </a:xfrm>
            <a:custGeom>
              <a:avLst/>
              <a:gdLst/>
              <a:ahLst/>
              <a:cxnLst/>
              <a:rect l="0" t="0" r="0" b="0"/>
              <a:pathLst>
                <a:path w="80240" h="130579">
                  <a:moveTo>
                    <a:pt x="48654" y="0"/>
                  </a:moveTo>
                  <a:lnTo>
                    <a:pt x="24607" y="9575"/>
                  </a:lnTo>
                  <a:lnTo>
                    <a:pt x="10280" y="20243"/>
                  </a:lnTo>
                  <a:lnTo>
                    <a:pt x="2353" y="39023"/>
                  </a:lnTo>
                  <a:lnTo>
                    <a:pt x="0" y="61797"/>
                  </a:lnTo>
                  <a:lnTo>
                    <a:pt x="2853" y="83617"/>
                  </a:lnTo>
                  <a:lnTo>
                    <a:pt x="16625" y="115632"/>
                  </a:lnTo>
                  <a:lnTo>
                    <a:pt x="24961" y="122712"/>
                  </a:lnTo>
                  <a:lnTo>
                    <a:pt x="46702" y="130578"/>
                  </a:lnTo>
                  <a:lnTo>
                    <a:pt x="56711" y="129166"/>
                  </a:lnTo>
                  <a:lnTo>
                    <a:pt x="74072" y="118238"/>
                  </a:lnTo>
                  <a:lnTo>
                    <a:pt x="78467" y="109241"/>
                  </a:lnTo>
                  <a:lnTo>
                    <a:pt x="80232" y="86766"/>
                  </a:lnTo>
                  <a:lnTo>
                    <a:pt x="74172" y="44955"/>
                  </a:lnTo>
                  <a:lnTo>
                    <a:pt x="80239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854673" y="937671"/>
              <a:ext cx="136872" cy="188879"/>
            </a:xfrm>
            <a:custGeom>
              <a:avLst/>
              <a:gdLst/>
              <a:ahLst/>
              <a:cxnLst/>
              <a:rect l="0" t="0" r="0" b="0"/>
              <a:pathLst>
                <a:path w="136872" h="188879">
                  <a:moveTo>
                    <a:pt x="0" y="62536"/>
                  </a:moveTo>
                  <a:lnTo>
                    <a:pt x="3120" y="105227"/>
                  </a:lnTo>
                  <a:lnTo>
                    <a:pt x="15619" y="150349"/>
                  </a:lnTo>
                  <a:lnTo>
                    <a:pt x="5841" y="110841"/>
                  </a:lnTo>
                  <a:lnTo>
                    <a:pt x="9559" y="55353"/>
                  </a:lnTo>
                  <a:lnTo>
                    <a:pt x="15167" y="27368"/>
                  </a:lnTo>
                  <a:lnTo>
                    <a:pt x="20641" y="16864"/>
                  </a:lnTo>
                  <a:lnTo>
                    <a:pt x="36080" y="2073"/>
                  </a:lnTo>
                  <a:lnTo>
                    <a:pt x="43941" y="0"/>
                  </a:lnTo>
                  <a:lnTo>
                    <a:pt x="51521" y="958"/>
                  </a:lnTo>
                  <a:lnTo>
                    <a:pt x="58914" y="3937"/>
                  </a:lnTo>
                  <a:lnTo>
                    <a:pt x="73368" y="19724"/>
                  </a:lnTo>
                  <a:lnTo>
                    <a:pt x="107581" y="74142"/>
                  </a:lnTo>
                  <a:lnTo>
                    <a:pt x="129229" y="134760"/>
                  </a:lnTo>
                  <a:lnTo>
                    <a:pt x="136871" y="188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570999" y="1147606"/>
              <a:ext cx="3431075" cy="41996"/>
            </a:xfrm>
            <a:custGeom>
              <a:avLst/>
              <a:gdLst/>
              <a:ahLst/>
              <a:cxnLst/>
              <a:rect l="0" t="0" r="0" b="0"/>
              <a:pathLst>
                <a:path w="3431075" h="41996">
                  <a:moveTo>
                    <a:pt x="3431074" y="10528"/>
                  </a:moveTo>
                  <a:lnTo>
                    <a:pt x="3377199" y="28487"/>
                  </a:lnTo>
                  <a:lnTo>
                    <a:pt x="3332953" y="39075"/>
                  </a:lnTo>
                  <a:lnTo>
                    <a:pt x="3279501" y="41514"/>
                  </a:lnTo>
                  <a:lnTo>
                    <a:pt x="3223882" y="41995"/>
                  </a:lnTo>
                  <a:lnTo>
                    <a:pt x="3170955" y="38971"/>
                  </a:lnTo>
                  <a:lnTo>
                    <a:pt x="3108390" y="31388"/>
                  </a:lnTo>
                  <a:lnTo>
                    <a:pt x="3046946" y="22648"/>
                  </a:lnTo>
                  <a:lnTo>
                    <a:pt x="2990901" y="21371"/>
                  </a:lnTo>
                  <a:lnTo>
                    <a:pt x="2927839" y="17999"/>
                  </a:lnTo>
                  <a:lnTo>
                    <a:pt x="2869975" y="12004"/>
                  </a:lnTo>
                  <a:lnTo>
                    <a:pt x="2813485" y="10820"/>
                  </a:lnTo>
                  <a:lnTo>
                    <a:pt x="2754146" y="10586"/>
                  </a:lnTo>
                  <a:lnTo>
                    <a:pt x="2703687" y="10545"/>
                  </a:lnTo>
                  <a:lnTo>
                    <a:pt x="2654812" y="10533"/>
                  </a:lnTo>
                  <a:lnTo>
                    <a:pt x="2601965" y="4940"/>
                  </a:lnTo>
                  <a:lnTo>
                    <a:pt x="2549324" y="976"/>
                  </a:lnTo>
                  <a:lnTo>
                    <a:pt x="2493867" y="193"/>
                  </a:lnTo>
                  <a:lnTo>
                    <a:pt x="2432263" y="38"/>
                  </a:lnTo>
                  <a:lnTo>
                    <a:pt x="2372174" y="7"/>
                  </a:lnTo>
                  <a:lnTo>
                    <a:pt x="2312124" y="1"/>
                  </a:lnTo>
                  <a:lnTo>
                    <a:pt x="2249873" y="0"/>
                  </a:lnTo>
                  <a:lnTo>
                    <a:pt x="2192517" y="0"/>
                  </a:lnTo>
                  <a:lnTo>
                    <a:pt x="2136126" y="0"/>
                  </a:lnTo>
                  <a:lnTo>
                    <a:pt x="2079927" y="0"/>
                  </a:lnTo>
                  <a:lnTo>
                    <a:pt x="2022596" y="0"/>
                  </a:lnTo>
                  <a:lnTo>
                    <a:pt x="1959280" y="3119"/>
                  </a:lnTo>
                  <a:lnTo>
                    <a:pt x="1901366" y="9065"/>
                  </a:lnTo>
                  <a:lnTo>
                    <a:pt x="1844866" y="10239"/>
                  </a:lnTo>
                  <a:lnTo>
                    <a:pt x="1785525" y="10471"/>
                  </a:lnTo>
                  <a:lnTo>
                    <a:pt x="1735066" y="10511"/>
                  </a:lnTo>
                  <a:lnTo>
                    <a:pt x="1686190" y="10523"/>
                  </a:lnTo>
                  <a:lnTo>
                    <a:pt x="1627753" y="10527"/>
                  </a:lnTo>
                  <a:lnTo>
                    <a:pt x="1569980" y="10528"/>
                  </a:lnTo>
                  <a:lnTo>
                    <a:pt x="1506576" y="10528"/>
                  </a:lnTo>
                  <a:lnTo>
                    <a:pt x="1459782" y="10528"/>
                  </a:lnTo>
                  <a:lnTo>
                    <a:pt x="1397157" y="10528"/>
                  </a:lnTo>
                  <a:lnTo>
                    <a:pt x="1338556" y="10528"/>
                  </a:lnTo>
                  <a:lnTo>
                    <a:pt x="1290156" y="10528"/>
                  </a:lnTo>
                  <a:lnTo>
                    <a:pt x="1231286" y="13648"/>
                  </a:lnTo>
                  <a:lnTo>
                    <a:pt x="1169009" y="19593"/>
                  </a:lnTo>
                  <a:lnTo>
                    <a:pt x="1107617" y="20768"/>
                  </a:lnTo>
                  <a:lnTo>
                    <a:pt x="1058732" y="20971"/>
                  </a:lnTo>
                  <a:lnTo>
                    <a:pt x="996580" y="21040"/>
                  </a:lnTo>
                  <a:lnTo>
                    <a:pt x="933914" y="21053"/>
                  </a:lnTo>
                  <a:lnTo>
                    <a:pt x="885082" y="21056"/>
                  </a:lnTo>
                  <a:lnTo>
                    <a:pt x="823415" y="21057"/>
                  </a:lnTo>
                  <a:lnTo>
                    <a:pt x="774482" y="21057"/>
                  </a:lnTo>
                  <a:lnTo>
                    <a:pt x="715434" y="21057"/>
                  </a:lnTo>
                  <a:lnTo>
                    <a:pt x="653121" y="21057"/>
                  </a:lnTo>
                  <a:lnTo>
                    <a:pt x="601843" y="21057"/>
                  </a:lnTo>
                  <a:lnTo>
                    <a:pt x="539349" y="28292"/>
                  </a:lnTo>
                  <a:lnTo>
                    <a:pt x="490273" y="30610"/>
                  </a:lnTo>
                  <a:lnTo>
                    <a:pt x="428057" y="31392"/>
                  </a:lnTo>
                  <a:lnTo>
                    <a:pt x="377100" y="28409"/>
                  </a:lnTo>
                  <a:lnTo>
                    <a:pt x="328076" y="23235"/>
                  </a:lnTo>
                  <a:lnTo>
                    <a:pt x="280795" y="21702"/>
                  </a:lnTo>
                  <a:lnTo>
                    <a:pt x="218006" y="21184"/>
                  </a:lnTo>
                  <a:lnTo>
                    <a:pt x="169153" y="21095"/>
                  </a:lnTo>
                  <a:lnTo>
                    <a:pt x="107479" y="21064"/>
                  </a:lnTo>
                  <a:lnTo>
                    <a:pt x="57375" y="21059"/>
                  </a:lnTo>
                  <a:lnTo>
                    <a:pt x="5485" y="21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10086300" y="1126549"/>
            <a:ext cx="21059" cy="126343"/>
          </a:xfrm>
          <a:custGeom>
            <a:avLst/>
            <a:gdLst/>
            <a:ahLst/>
            <a:cxnLst/>
            <a:rect l="0" t="0" r="0" b="0"/>
            <a:pathLst>
              <a:path w="21059" h="126343">
                <a:moveTo>
                  <a:pt x="21058" y="0"/>
                </a:moveTo>
                <a:lnTo>
                  <a:pt x="9879" y="11178"/>
                </a:lnTo>
                <a:lnTo>
                  <a:pt x="7756" y="17981"/>
                </a:lnTo>
                <a:lnTo>
                  <a:pt x="9933" y="69741"/>
                </a:lnTo>
                <a:lnTo>
                  <a:pt x="0" y="12634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7" name="Group 116"/>
          <p:cNvGrpSpPr/>
          <p:nvPr/>
        </p:nvGrpSpPr>
        <p:grpSpPr>
          <a:xfrm>
            <a:off x="749957" y="1537160"/>
            <a:ext cx="1229401" cy="568540"/>
            <a:chOff x="749957" y="1537160"/>
            <a:chExt cx="1229401" cy="568540"/>
          </a:xfrm>
        </p:grpSpPr>
        <p:sp>
          <p:nvSpPr>
            <p:cNvPr id="109" name="Freeform 108"/>
            <p:cNvSpPr/>
            <p:nvPr/>
          </p:nvSpPr>
          <p:spPr>
            <a:xfrm>
              <a:off x="749957" y="1684559"/>
              <a:ext cx="183340" cy="264919"/>
            </a:xfrm>
            <a:custGeom>
              <a:avLst/>
              <a:gdLst/>
              <a:ahLst/>
              <a:cxnLst/>
              <a:rect l="0" t="0" r="0" b="0"/>
              <a:pathLst>
                <a:path w="183340" h="264919">
                  <a:moveTo>
                    <a:pt x="18623" y="42114"/>
                  </a:moveTo>
                  <a:lnTo>
                    <a:pt x="1834" y="97159"/>
                  </a:lnTo>
                  <a:lnTo>
                    <a:pt x="0" y="133943"/>
                  </a:lnTo>
                  <a:lnTo>
                    <a:pt x="12387" y="189128"/>
                  </a:lnTo>
                  <a:lnTo>
                    <a:pt x="26966" y="230381"/>
                  </a:lnTo>
                  <a:lnTo>
                    <a:pt x="38319" y="247061"/>
                  </a:lnTo>
                  <a:lnTo>
                    <a:pt x="54283" y="259154"/>
                  </a:lnTo>
                  <a:lnTo>
                    <a:pt x="63453" y="264016"/>
                  </a:lnTo>
                  <a:lnTo>
                    <a:pt x="73076" y="264918"/>
                  </a:lnTo>
                  <a:lnTo>
                    <a:pt x="93127" y="259681"/>
                  </a:lnTo>
                  <a:lnTo>
                    <a:pt x="118557" y="243579"/>
                  </a:lnTo>
                  <a:lnTo>
                    <a:pt x="140910" y="218401"/>
                  </a:lnTo>
                  <a:lnTo>
                    <a:pt x="174456" y="157691"/>
                  </a:lnTo>
                  <a:lnTo>
                    <a:pt x="183339" y="120683"/>
                  </a:lnTo>
                  <a:lnTo>
                    <a:pt x="177935" y="59020"/>
                  </a:lnTo>
                  <a:lnTo>
                    <a:pt x="1660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21264" y="1681614"/>
              <a:ext cx="142618" cy="199860"/>
            </a:xfrm>
            <a:custGeom>
              <a:avLst/>
              <a:gdLst/>
              <a:ahLst/>
              <a:cxnLst/>
              <a:rect l="0" t="0" r="0" b="0"/>
              <a:pathLst>
                <a:path w="142618" h="199860">
                  <a:moveTo>
                    <a:pt x="115813" y="24002"/>
                  </a:moveTo>
                  <a:lnTo>
                    <a:pt x="97833" y="8361"/>
                  </a:lnTo>
                  <a:lnTo>
                    <a:pt x="80916" y="283"/>
                  </a:lnTo>
                  <a:lnTo>
                    <a:pt x="71491" y="0"/>
                  </a:lnTo>
                  <a:lnTo>
                    <a:pt x="51661" y="5926"/>
                  </a:lnTo>
                  <a:lnTo>
                    <a:pt x="26355" y="22416"/>
                  </a:lnTo>
                  <a:lnTo>
                    <a:pt x="14443" y="38505"/>
                  </a:lnTo>
                  <a:lnTo>
                    <a:pt x="9628" y="47709"/>
                  </a:lnTo>
                  <a:lnTo>
                    <a:pt x="8759" y="56184"/>
                  </a:lnTo>
                  <a:lnTo>
                    <a:pt x="14031" y="71840"/>
                  </a:lnTo>
                  <a:lnTo>
                    <a:pt x="21052" y="76951"/>
                  </a:lnTo>
                  <a:lnTo>
                    <a:pt x="84073" y="94681"/>
                  </a:lnTo>
                  <a:lnTo>
                    <a:pt x="114598" y="106035"/>
                  </a:lnTo>
                  <a:lnTo>
                    <a:pt x="131261" y="117393"/>
                  </a:lnTo>
                  <a:lnTo>
                    <a:pt x="136640" y="126037"/>
                  </a:lnTo>
                  <a:lnTo>
                    <a:pt x="142617" y="148120"/>
                  </a:lnTo>
                  <a:lnTo>
                    <a:pt x="141871" y="158220"/>
                  </a:lnTo>
                  <a:lnTo>
                    <a:pt x="134804" y="175681"/>
                  </a:lnTo>
                  <a:lnTo>
                    <a:pt x="120744" y="188121"/>
                  </a:lnTo>
                  <a:lnTo>
                    <a:pt x="101627" y="196380"/>
                  </a:lnTo>
                  <a:lnTo>
                    <a:pt x="65726" y="199859"/>
                  </a:lnTo>
                  <a:lnTo>
                    <a:pt x="24681" y="191147"/>
                  </a:lnTo>
                  <a:lnTo>
                    <a:pt x="0" y="1819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1244557" y="1716145"/>
              <a:ext cx="132215" cy="179125"/>
            </a:xfrm>
            <a:custGeom>
              <a:avLst/>
              <a:gdLst/>
              <a:ahLst/>
              <a:cxnLst/>
              <a:rect l="0" t="0" r="0" b="0"/>
              <a:pathLst>
                <a:path w="132215" h="179125">
                  <a:moveTo>
                    <a:pt x="8334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2588" y="147127"/>
                  </a:lnTo>
                  <a:lnTo>
                    <a:pt x="28182" y="173315"/>
                  </a:lnTo>
                  <a:lnTo>
                    <a:pt x="36773" y="177544"/>
                  </a:lnTo>
                  <a:lnTo>
                    <a:pt x="58798" y="179124"/>
                  </a:lnTo>
                  <a:lnTo>
                    <a:pt x="91916" y="167847"/>
                  </a:lnTo>
                  <a:lnTo>
                    <a:pt x="107093" y="149858"/>
                  </a:lnTo>
                  <a:lnTo>
                    <a:pt x="126368" y="105770"/>
                  </a:lnTo>
                  <a:lnTo>
                    <a:pt x="132214" y="68254"/>
                  </a:lnTo>
                  <a:lnTo>
                    <a:pt x="128357" y="33091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434295" y="1729153"/>
              <a:ext cx="176566" cy="165895"/>
            </a:xfrm>
            <a:custGeom>
              <a:avLst/>
              <a:gdLst/>
              <a:ahLst/>
              <a:cxnLst/>
              <a:rect l="0" t="0" r="0" b="0"/>
              <a:pathLst>
                <a:path w="176566" h="165895">
                  <a:moveTo>
                    <a:pt x="102865" y="81748"/>
                  </a:moveTo>
                  <a:lnTo>
                    <a:pt x="102865" y="59391"/>
                  </a:lnTo>
                  <a:lnTo>
                    <a:pt x="91687" y="28720"/>
                  </a:lnTo>
                  <a:lnTo>
                    <a:pt x="67968" y="2995"/>
                  </a:lnTo>
                  <a:lnTo>
                    <a:pt x="58543" y="0"/>
                  </a:lnTo>
                  <a:lnTo>
                    <a:pt x="38713" y="2912"/>
                  </a:lnTo>
                  <a:lnTo>
                    <a:pt x="30851" y="8133"/>
                  </a:lnTo>
                  <a:lnTo>
                    <a:pt x="18996" y="23294"/>
                  </a:lnTo>
                  <a:lnTo>
                    <a:pt x="5745" y="51560"/>
                  </a:lnTo>
                  <a:lnTo>
                    <a:pt x="0" y="93341"/>
                  </a:lnTo>
                  <a:lnTo>
                    <a:pt x="3886" y="131586"/>
                  </a:lnTo>
                  <a:lnTo>
                    <a:pt x="12471" y="151082"/>
                  </a:lnTo>
                  <a:lnTo>
                    <a:pt x="18036" y="159556"/>
                  </a:lnTo>
                  <a:lnTo>
                    <a:pt x="25255" y="164036"/>
                  </a:lnTo>
                  <a:lnTo>
                    <a:pt x="42636" y="165894"/>
                  </a:lnTo>
                  <a:lnTo>
                    <a:pt x="51014" y="162412"/>
                  </a:lnTo>
                  <a:lnTo>
                    <a:pt x="66562" y="149184"/>
                  </a:lnTo>
                  <a:lnTo>
                    <a:pt x="82880" y="122006"/>
                  </a:lnTo>
                  <a:lnTo>
                    <a:pt x="89535" y="86137"/>
                  </a:lnTo>
                  <a:lnTo>
                    <a:pt x="92808" y="81165"/>
                  </a:lnTo>
                  <a:lnTo>
                    <a:pt x="97331" y="81359"/>
                  </a:lnTo>
                  <a:lnTo>
                    <a:pt x="108594" y="90934"/>
                  </a:lnTo>
                  <a:lnTo>
                    <a:pt x="129259" y="113716"/>
                  </a:lnTo>
                  <a:lnTo>
                    <a:pt x="147351" y="124422"/>
                  </a:lnTo>
                  <a:lnTo>
                    <a:pt x="154749" y="126575"/>
                  </a:lnTo>
                  <a:lnTo>
                    <a:pt x="160851" y="126841"/>
                  </a:lnTo>
                  <a:lnTo>
                    <a:pt x="176565" y="123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1643909" y="1537160"/>
              <a:ext cx="40651" cy="379027"/>
            </a:xfrm>
            <a:custGeom>
              <a:avLst/>
              <a:gdLst/>
              <a:ahLst/>
              <a:cxnLst/>
              <a:rect l="0" t="0" r="0" b="0"/>
              <a:pathLst>
                <a:path w="40651" h="379027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11591" y="183644"/>
                  </a:lnTo>
                  <a:lnTo>
                    <a:pt x="18013" y="236057"/>
                  </a:lnTo>
                  <a:lnTo>
                    <a:pt x="27686" y="298706"/>
                  </a:lnTo>
                  <a:lnTo>
                    <a:pt x="37743" y="351116"/>
                  </a:lnTo>
                  <a:lnTo>
                    <a:pt x="4065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1759717" y="1547689"/>
              <a:ext cx="19600" cy="326384"/>
            </a:xfrm>
            <a:custGeom>
              <a:avLst/>
              <a:gdLst/>
              <a:ahLst/>
              <a:cxnLst/>
              <a:rect l="0" t="0" r="0" b="0"/>
              <a:pathLst>
                <a:path w="19600" h="326384">
                  <a:moveTo>
                    <a:pt x="9070" y="0"/>
                  </a:moveTo>
                  <a:lnTo>
                    <a:pt x="5" y="58617"/>
                  </a:lnTo>
                  <a:lnTo>
                    <a:pt x="0" y="113960"/>
                  </a:lnTo>
                  <a:lnTo>
                    <a:pt x="6932" y="176885"/>
                  </a:lnTo>
                  <a:lnTo>
                    <a:pt x="8648" y="240311"/>
                  </a:lnTo>
                  <a:lnTo>
                    <a:pt x="17348" y="300577"/>
                  </a:lnTo>
                  <a:lnTo>
                    <a:pt x="1959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831958" y="1789844"/>
              <a:ext cx="73701" cy="84229"/>
            </a:xfrm>
            <a:custGeom>
              <a:avLst/>
              <a:gdLst/>
              <a:ahLst/>
              <a:cxnLst/>
              <a:rect l="0" t="0" r="0" b="0"/>
              <a:pathLst>
                <a:path w="73701" h="84229">
                  <a:moveTo>
                    <a:pt x="0" y="0"/>
                  </a:moveTo>
                  <a:lnTo>
                    <a:pt x="9575" y="24047"/>
                  </a:lnTo>
                  <a:lnTo>
                    <a:pt x="27534" y="45470"/>
                  </a:lnTo>
                  <a:lnTo>
                    <a:pt x="7370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1810901" y="1737202"/>
              <a:ext cx="168457" cy="368498"/>
            </a:xfrm>
            <a:custGeom>
              <a:avLst/>
              <a:gdLst/>
              <a:ahLst/>
              <a:cxnLst/>
              <a:rect l="0" t="0" r="0" b="0"/>
              <a:pathLst>
                <a:path w="168457" h="368498">
                  <a:moveTo>
                    <a:pt x="168456" y="0"/>
                  </a:moveTo>
                  <a:lnTo>
                    <a:pt x="152815" y="26386"/>
                  </a:lnTo>
                  <a:lnTo>
                    <a:pt x="128023" y="88901"/>
                  </a:lnTo>
                  <a:lnTo>
                    <a:pt x="94516" y="149747"/>
                  </a:lnTo>
                  <a:lnTo>
                    <a:pt x="66633" y="204014"/>
                  </a:lnTo>
                  <a:lnTo>
                    <a:pt x="45831" y="258625"/>
                  </a:lnTo>
                  <a:lnTo>
                    <a:pt x="19192" y="315250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2274155" y="1463461"/>
            <a:ext cx="3590219" cy="515897"/>
            <a:chOff x="2274155" y="1463461"/>
            <a:chExt cx="3590219" cy="515897"/>
          </a:xfrm>
        </p:grpSpPr>
        <p:sp>
          <p:nvSpPr>
            <p:cNvPr id="118" name="Freeform 117"/>
            <p:cNvSpPr/>
            <p:nvPr/>
          </p:nvSpPr>
          <p:spPr>
            <a:xfrm>
              <a:off x="2274155" y="1526632"/>
              <a:ext cx="31587" cy="52643"/>
            </a:xfrm>
            <a:custGeom>
              <a:avLst/>
              <a:gdLst/>
              <a:ahLst/>
              <a:cxnLst/>
              <a:rect l="0" t="0" r="0" b="0"/>
              <a:pathLst>
                <a:path w="31587" h="52643">
                  <a:moveTo>
                    <a:pt x="31586" y="52642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2337326" y="1463461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42114" y="73699"/>
                  </a:moveTo>
                  <a:lnTo>
                    <a:pt x="26473" y="557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2444431" y="1673348"/>
              <a:ext cx="219279" cy="221642"/>
            </a:xfrm>
            <a:custGeom>
              <a:avLst/>
              <a:gdLst/>
              <a:ahLst/>
              <a:cxnLst/>
              <a:rect l="0" t="0" r="0" b="0"/>
              <a:pathLst>
                <a:path w="219279" h="221642">
                  <a:moveTo>
                    <a:pt x="135050" y="137553"/>
                  </a:moveTo>
                  <a:lnTo>
                    <a:pt x="117092" y="76443"/>
                  </a:lnTo>
                  <a:lnTo>
                    <a:pt x="94312" y="22011"/>
                  </a:lnTo>
                  <a:lnTo>
                    <a:pt x="78340" y="7043"/>
                  </a:lnTo>
                  <a:lnTo>
                    <a:pt x="69168" y="1413"/>
                  </a:lnTo>
                  <a:lnTo>
                    <a:pt x="60713" y="0"/>
                  </a:lnTo>
                  <a:lnTo>
                    <a:pt x="52737" y="1397"/>
                  </a:lnTo>
                  <a:lnTo>
                    <a:pt x="45080" y="4668"/>
                  </a:lnTo>
                  <a:lnTo>
                    <a:pt x="23125" y="26040"/>
                  </a:lnTo>
                  <a:lnTo>
                    <a:pt x="7391" y="60189"/>
                  </a:lnTo>
                  <a:lnTo>
                    <a:pt x="0" y="114819"/>
                  </a:lnTo>
                  <a:lnTo>
                    <a:pt x="1059" y="161363"/>
                  </a:lnTo>
                  <a:lnTo>
                    <a:pt x="15151" y="197250"/>
                  </a:lnTo>
                  <a:lnTo>
                    <a:pt x="27559" y="215168"/>
                  </a:lnTo>
                  <a:lnTo>
                    <a:pt x="36484" y="219712"/>
                  </a:lnTo>
                  <a:lnTo>
                    <a:pt x="58878" y="221641"/>
                  </a:lnTo>
                  <a:lnTo>
                    <a:pt x="69061" y="217009"/>
                  </a:lnTo>
                  <a:lnTo>
                    <a:pt x="86614" y="199383"/>
                  </a:lnTo>
                  <a:lnTo>
                    <a:pt x="112699" y="139572"/>
                  </a:lnTo>
                  <a:lnTo>
                    <a:pt x="121019" y="103446"/>
                  </a:lnTo>
                  <a:lnTo>
                    <a:pt x="122186" y="90249"/>
                  </a:lnTo>
                  <a:lnTo>
                    <a:pt x="124135" y="86130"/>
                  </a:lnTo>
                  <a:lnTo>
                    <a:pt x="126603" y="88063"/>
                  </a:lnTo>
                  <a:lnTo>
                    <a:pt x="154799" y="148882"/>
                  </a:lnTo>
                  <a:lnTo>
                    <a:pt x="170734" y="163255"/>
                  </a:lnTo>
                  <a:lnTo>
                    <a:pt x="188344" y="172373"/>
                  </a:lnTo>
                  <a:lnTo>
                    <a:pt x="219278" y="1796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658817" y="1707792"/>
              <a:ext cx="141764" cy="158309"/>
            </a:xfrm>
            <a:custGeom>
              <a:avLst/>
              <a:gdLst/>
              <a:ahLst/>
              <a:cxnLst/>
              <a:rect l="0" t="0" r="0" b="0"/>
              <a:pathLst>
                <a:path w="141764" h="158309">
                  <a:moveTo>
                    <a:pt x="15421" y="29410"/>
                  </a:moveTo>
                  <a:lnTo>
                    <a:pt x="9355" y="61862"/>
                  </a:lnTo>
                  <a:lnTo>
                    <a:pt x="14391" y="119341"/>
                  </a:lnTo>
                  <a:lnTo>
                    <a:pt x="21283" y="158308"/>
                  </a:lnTo>
                  <a:lnTo>
                    <a:pt x="20499" y="157456"/>
                  </a:lnTo>
                  <a:lnTo>
                    <a:pt x="4414" y="103605"/>
                  </a:lnTo>
                  <a:lnTo>
                    <a:pt x="0" y="79933"/>
                  </a:lnTo>
                  <a:lnTo>
                    <a:pt x="1938" y="49915"/>
                  </a:lnTo>
                  <a:lnTo>
                    <a:pt x="12938" y="23315"/>
                  </a:lnTo>
                  <a:lnTo>
                    <a:pt x="20785" y="11309"/>
                  </a:lnTo>
                  <a:lnTo>
                    <a:pt x="30695" y="4474"/>
                  </a:lnTo>
                  <a:lnTo>
                    <a:pt x="54185" y="0"/>
                  </a:lnTo>
                  <a:lnTo>
                    <a:pt x="73984" y="5030"/>
                  </a:lnTo>
                  <a:lnTo>
                    <a:pt x="90582" y="16235"/>
                  </a:lnTo>
                  <a:lnTo>
                    <a:pt x="111910" y="42274"/>
                  </a:lnTo>
                  <a:lnTo>
                    <a:pt x="134048" y="98477"/>
                  </a:lnTo>
                  <a:lnTo>
                    <a:pt x="141763" y="1346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849448" y="1487289"/>
              <a:ext cx="151174" cy="376304"/>
            </a:xfrm>
            <a:custGeom>
              <a:avLst/>
              <a:gdLst/>
              <a:ahLst/>
              <a:cxnLst/>
              <a:rect l="0" t="0" r="0" b="0"/>
              <a:pathLst>
                <a:path w="151174" h="376304">
                  <a:moveTo>
                    <a:pt x="109059" y="281498"/>
                  </a:moveTo>
                  <a:lnTo>
                    <a:pt x="99484" y="257452"/>
                  </a:lnTo>
                  <a:lnTo>
                    <a:pt x="88816" y="243125"/>
                  </a:lnTo>
                  <a:lnTo>
                    <a:pt x="64067" y="227494"/>
                  </a:lnTo>
                  <a:lnTo>
                    <a:pt x="44609" y="225521"/>
                  </a:lnTo>
                  <a:lnTo>
                    <a:pt x="34507" y="226632"/>
                  </a:lnTo>
                  <a:lnTo>
                    <a:pt x="26602" y="230883"/>
                  </a:lnTo>
                  <a:lnTo>
                    <a:pt x="14700" y="244965"/>
                  </a:lnTo>
                  <a:lnTo>
                    <a:pt x="1422" y="272623"/>
                  </a:lnTo>
                  <a:lnTo>
                    <a:pt x="0" y="295881"/>
                  </a:lnTo>
                  <a:lnTo>
                    <a:pt x="4436" y="320646"/>
                  </a:lnTo>
                  <a:lnTo>
                    <a:pt x="20088" y="353149"/>
                  </a:lnTo>
                  <a:lnTo>
                    <a:pt x="32862" y="370275"/>
                  </a:lnTo>
                  <a:lnTo>
                    <a:pt x="40713" y="374608"/>
                  </a:lnTo>
                  <a:lnTo>
                    <a:pt x="58796" y="376303"/>
                  </a:lnTo>
                  <a:lnTo>
                    <a:pt x="88708" y="365090"/>
                  </a:lnTo>
                  <a:lnTo>
                    <a:pt x="103134" y="350236"/>
                  </a:lnTo>
                  <a:lnTo>
                    <a:pt x="117832" y="319023"/>
                  </a:lnTo>
                  <a:lnTo>
                    <a:pt x="133279" y="260964"/>
                  </a:lnTo>
                  <a:lnTo>
                    <a:pt x="138462" y="204834"/>
                  </a:lnTo>
                  <a:lnTo>
                    <a:pt x="134409" y="149338"/>
                  </a:lnTo>
                  <a:lnTo>
                    <a:pt x="131388" y="95851"/>
                  </a:lnTo>
                  <a:lnTo>
                    <a:pt x="121962" y="33780"/>
                  </a:lnTo>
                  <a:lnTo>
                    <a:pt x="115574" y="4895"/>
                  </a:lnTo>
                  <a:lnTo>
                    <a:pt x="112233" y="0"/>
                  </a:lnTo>
                  <a:lnTo>
                    <a:pt x="108835" y="1416"/>
                  </a:lnTo>
                  <a:lnTo>
                    <a:pt x="105400" y="7039"/>
                  </a:lnTo>
                  <a:lnTo>
                    <a:pt x="99888" y="50856"/>
                  </a:lnTo>
                  <a:lnTo>
                    <a:pt x="100103" y="99036"/>
                  </a:lnTo>
                  <a:lnTo>
                    <a:pt x="107056" y="156076"/>
                  </a:lnTo>
                  <a:lnTo>
                    <a:pt x="116525" y="209371"/>
                  </a:lnTo>
                  <a:lnTo>
                    <a:pt x="130205" y="269894"/>
                  </a:lnTo>
                  <a:lnTo>
                    <a:pt x="140671" y="306526"/>
                  </a:lnTo>
                  <a:lnTo>
                    <a:pt x="151173" y="334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095378" y="1874072"/>
              <a:ext cx="35499" cy="105286"/>
            </a:xfrm>
            <a:custGeom>
              <a:avLst/>
              <a:gdLst/>
              <a:ahLst/>
              <a:cxnLst/>
              <a:rect l="0" t="0" r="0" b="0"/>
              <a:pathLst>
                <a:path w="35499" h="105286">
                  <a:moveTo>
                    <a:pt x="10528" y="0"/>
                  </a:moveTo>
                  <a:lnTo>
                    <a:pt x="34248" y="43963"/>
                  </a:lnTo>
                  <a:lnTo>
                    <a:pt x="35498" y="63993"/>
                  </a:lnTo>
                  <a:lnTo>
                    <a:pt x="34194" y="74247"/>
                  </a:lnTo>
                  <a:lnTo>
                    <a:pt x="29815" y="8225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3190134" y="1473989"/>
              <a:ext cx="10530" cy="73701"/>
            </a:xfrm>
            <a:custGeom>
              <a:avLst/>
              <a:gdLst/>
              <a:ahLst/>
              <a:cxnLst/>
              <a:rect l="0" t="0" r="0" b="0"/>
              <a:pathLst>
                <a:path w="10530" h="73701">
                  <a:moveTo>
                    <a:pt x="0" y="73700"/>
                  </a:moveTo>
                  <a:lnTo>
                    <a:pt x="3120" y="31008"/>
                  </a:ln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42777" y="1516103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52643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527046" y="1516103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15945" y="45190"/>
                  </a:lnTo>
                  <a:lnTo>
                    <a:pt x="3496" y="15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590217" y="1495046"/>
              <a:ext cx="31587" cy="63172"/>
            </a:xfrm>
            <a:custGeom>
              <a:avLst/>
              <a:gdLst/>
              <a:ahLst/>
              <a:cxnLst/>
              <a:rect l="0" t="0" r="0" b="0"/>
              <a:pathLst>
                <a:path w="31587" h="63172">
                  <a:moveTo>
                    <a:pt x="31586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668856" y="1473989"/>
              <a:ext cx="177111" cy="356730"/>
            </a:xfrm>
            <a:custGeom>
              <a:avLst/>
              <a:gdLst/>
              <a:ahLst/>
              <a:cxnLst/>
              <a:rect l="0" t="0" r="0" b="0"/>
              <a:pathLst>
                <a:path w="177111" h="356730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60" y="85426"/>
                  </a:lnTo>
                  <a:lnTo>
                    <a:pt x="12621" y="143433"/>
                  </a:lnTo>
                  <a:lnTo>
                    <a:pt x="18547" y="199951"/>
                  </a:lnTo>
                  <a:lnTo>
                    <a:pt x="25046" y="256176"/>
                  </a:lnTo>
                  <a:lnTo>
                    <a:pt x="25160" y="318408"/>
                  </a:lnTo>
                  <a:lnTo>
                    <a:pt x="20917" y="343896"/>
                  </a:lnTo>
                  <a:lnTo>
                    <a:pt x="18147" y="348587"/>
                  </a:lnTo>
                  <a:lnTo>
                    <a:pt x="15131" y="348205"/>
                  </a:lnTo>
                  <a:lnTo>
                    <a:pt x="11951" y="344441"/>
                  </a:lnTo>
                  <a:lnTo>
                    <a:pt x="7474" y="311197"/>
                  </a:lnTo>
                  <a:lnTo>
                    <a:pt x="17290" y="253457"/>
                  </a:lnTo>
                  <a:lnTo>
                    <a:pt x="20409" y="242671"/>
                  </a:lnTo>
                  <a:lnTo>
                    <a:pt x="25997" y="234310"/>
                  </a:lnTo>
                  <a:lnTo>
                    <a:pt x="41566" y="221901"/>
                  </a:lnTo>
                  <a:lnTo>
                    <a:pt x="60183" y="218726"/>
                  </a:lnTo>
                  <a:lnTo>
                    <a:pt x="100731" y="226219"/>
                  </a:lnTo>
                  <a:lnTo>
                    <a:pt x="126456" y="241203"/>
                  </a:lnTo>
                  <a:lnTo>
                    <a:pt x="148897" y="260461"/>
                  </a:lnTo>
                  <a:lnTo>
                    <a:pt x="164774" y="286574"/>
                  </a:lnTo>
                  <a:lnTo>
                    <a:pt x="176887" y="316538"/>
                  </a:lnTo>
                  <a:lnTo>
                    <a:pt x="177110" y="326839"/>
                  </a:lnTo>
                  <a:lnTo>
                    <a:pt x="171118" y="347643"/>
                  </a:lnTo>
                  <a:lnTo>
                    <a:pt x="163905" y="353425"/>
                  </a:lnTo>
                  <a:lnTo>
                    <a:pt x="143412" y="356729"/>
                  </a:lnTo>
                  <a:lnTo>
                    <a:pt x="81610" y="346353"/>
                  </a:lnTo>
                  <a:lnTo>
                    <a:pt x="3717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864392" y="1716145"/>
              <a:ext cx="146966" cy="171480"/>
            </a:xfrm>
            <a:custGeom>
              <a:avLst/>
              <a:gdLst/>
              <a:ahLst/>
              <a:cxnLst/>
              <a:rect l="0" t="0" r="0" b="0"/>
              <a:pathLst>
                <a:path w="146966" h="171480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8" y="151824"/>
                  </a:lnTo>
                  <a:lnTo>
                    <a:pt x="35486" y="164183"/>
                  </a:lnTo>
                  <a:lnTo>
                    <a:pt x="44570" y="169117"/>
                  </a:lnTo>
                  <a:lnTo>
                    <a:pt x="67141" y="171479"/>
                  </a:lnTo>
                  <a:lnTo>
                    <a:pt x="79711" y="170471"/>
                  </a:lnTo>
                  <a:lnTo>
                    <a:pt x="99917" y="159993"/>
                  </a:lnTo>
                  <a:lnTo>
                    <a:pt x="115526" y="143637"/>
                  </a:lnTo>
                  <a:lnTo>
                    <a:pt x="139041" y="94261"/>
                  </a:lnTo>
                  <a:lnTo>
                    <a:pt x="145922" y="33715"/>
                  </a:lnTo>
                  <a:lnTo>
                    <a:pt x="146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85057" y="1495046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58617"/>
                  </a:lnTo>
                  <a:lnTo>
                    <a:pt x="0" y="121197"/>
                  </a:lnTo>
                  <a:lnTo>
                    <a:pt x="3119" y="183644"/>
                  </a:lnTo>
                  <a:lnTo>
                    <a:pt x="9065" y="241646"/>
                  </a:lnTo>
                  <a:lnTo>
                    <a:pt x="18645" y="298684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000829" y="1600331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1953" y="5589"/>
                  </a:lnTo>
                  <a:lnTo>
                    <a:pt x="95356" y="21331"/>
                  </a:lnTo>
                  <a:lnTo>
                    <a:pt x="36127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232455" y="1863544"/>
              <a:ext cx="34929" cy="115814"/>
            </a:xfrm>
            <a:custGeom>
              <a:avLst/>
              <a:gdLst/>
              <a:ahLst/>
              <a:cxnLst/>
              <a:rect l="0" t="0" r="0" b="0"/>
              <a:pathLst>
                <a:path w="34929" h="115814">
                  <a:moveTo>
                    <a:pt x="0" y="0"/>
                  </a:moveTo>
                  <a:lnTo>
                    <a:pt x="15642" y="17980"/>
                  </a:lnTo>
                  <a:lnTo>
                    <a:pt x="34844" y="64152"/>
                  </a:lnTo>
                  <a:lnTo>
                    <a:pt x="34928" y="74353"/>
                  </a:lnTo>
                  <a:lnTo>
                    <a:pt x="28782" y="95047"/>
                  </a:lnTo>
                  <a:lnTo>
                    <a:pt x="21371" y="106584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327212" y="1505575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379855" y="1495046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42114"/>
                  </a:moveTo>
                  <a:lnTo>
                    <a:pt x="22876" y="25303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614206" y="1713372"/>
              <a:ext cx="137844" cy="153042"/>
            </a:xfrm>
            <a:custGeom>
              <a:avLst/>
              <a:gdLst/>
              <a:ahLst/>
              <a:cxnLst/>
              <a:rect l="0" t="0" r="0" b="0"/>
              <a:pathLst>
                <a:path w="137844" h="153042">
                  <a:moveTo>
                    <a:pt x="102561" y="13301"/>
                  </a:moveTo>
                  <a:lnTo>
                    <a:pt x="91382" y="2123"/>
                  </a:lnTo>
                  <a:lnTo>
                    <a:pt x="84580" y="0"/>
                  </a:lnTo>
                  <a:lnTo>
                    <a:pt x="67663" y="760"/>
                  </a:lnTo>
                  <a:lnTo>
                    <a:pt x="51566" y="8117"/>
                  </a:lnTo>
                  <a:lnTo>
                    <a:pt x="22167" y="31904"/>
                  </a:lnTo>
                  <a:lnTo>
                    <a:pt x="6471" y="63397"/>
                  </a:lnTo>
                  <a:lnTo>
                    <a:pt x="0" y="102364"/>
                  </a:lnTo>
                  <a:lnTo>
                    <a:pt x="4726" y="123465"/>
                  </a:lnTo>
                  <a:lnTo>
                    <a:pt x="9261" y="132367"/>
                  </a:lnTo>
                  <a:lnTo>
                    <a:pt x="23660" y="145378"/>
                  </a:lnTo>
                  <a:lnTo>
                    <a:pt x="32413" y="150485"/>
                  </a:lnTo>
                  <a:lnTo>
                    <a:pt x="54616" y="153041"/>
                  </a:lnTo>
                  <a:lnTo>
                    <a:pt x="78912" y="149107"/>
                  </a:lnTo>
                  <a:lnTo>
                    <a:pt x="101409" y="139560"/>
                  </a:lnTo>
                  <a:lnTo>
                    <a:pt x="116867" y="124398"/>
                  </a:lnTo>
                  <a:lnTo>
                    <a:pt x="136322" y="86069"/>
                  </a:lnTo>
                  <a:lnTo>
                    <a:pt x="137843" y="65530"/>
                  </a:lnTo>
                  <a:lnTo>
                    <a:pt x="134146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806772" y="1663502"/>
              <a:ext cx="120565" cy="172332"/>
            </a:xfrm>
            <a:custGeom>
              <a:avLst/>
              <a:gdLst/>
              <a:ahLst/>
              <a:cxnLst/>
              <a:rect l="0" t="0" r="0" b="0"/>
              <a:pathLst>
                <a:path w="120565" h="172332">
                  <a:moveTo>
                    <a:pt x="4751" y="94757"/>
                  </a:moveTo>
                  <a:lnTo>
                    <a:pt x="22709" y="148631"/>
                  </a:lnTo>
                  <a:lnTo>
                    <a:pt x="30609" y="172331"/>
                  </a:lnTo>
                  <a:lnTo>
                    <a:pt x="11409" y="114732"/>
                  </a:lnTo>
                  <a:lnTo>
                    <a:pt x="0" y="73486"/>
                  </a:lnTo>
                  <a:lnTo>
                    <a:pt x="1860" y="52548"/>
                  </a:lnTo>
                  <a:lnTo>
                    <a:pt x="9705" y="34663"/>
                  </a:lnTo>
                  <a:lnTo>
                    <a:pt x="15073" y="26618"/>
                  </a:lnTo>
                  <a:lnTo>
                    <a:pt x="33515" y="14560"/>
                  </a:lnTo>
                  <a:lnTo>
                    <a:pt x="57309" y="6471"/>
                  </a:lnTo>
                  <a:lnTo>
                    <a:pt x="1205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222134" y="1568746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42114" y="84228"/>
                  </a:moveTo>
                  <a:lnTo>
                    <a:pt x="32539" y="601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295834" y="1526632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42114" y="94756"/>
                  </a:moveTo>
                  <a:lnTo>
                    <a:pt x="16920" y="408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372235" y="1678970"/>
              <a:ext cx="136366" cy="187544"/>
            </a:xfrm>
            <a:custGeom>
              <a:avLst/>
              <a:gdLst/>
              <a:ahLst/>
              <a:cxnLst/>
              <a:rect l="0" t="0" r="0" b="0"/>
              <a:pathLst>
                <a:path w="136366" h="187544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24803"/>
                  </a:lnTo>
                  <a:lnTo>
                    <a:pt x="6417" y="55866"/>
                  </a:lnTo>
                  <a:lnTo>
                    <a:pt x="0" y="100295"/>
                  </a:lnTo>
                  <a:lnTo>
                    <a:pt x="3688" y="139325"/>
                  </a:lnTo>
                  <a:lnTo>
                    <a:pt x="12227" y="159004"/>
                  </a:lnTo>
                  <a:lnTo>
                    <a:pt x="17779" y="167527"/>
                  </a:lnTo>
                  <a:lnTo>
                    <a:pt x="33307" y="180117"/>
                  </a:lnTo>
                  <a:lnTo>
                    <a:pt x="42361" y="185112"/>
                  </a:lnTo>
                  <a:lnTo>
                    <a:pt x="61780" y="187543"/>
                  </a:lnTo>
                  <a:lnTo>
                    <a:pt x="80939" y="183554"/>
                  </a:lnTo>
                  <a:lnTo>
                    <a:pt x="97253" y="173982"/>
                  </a:lnTo>
                  <a:lnTo>
                    <a:pt x="119591" y="149850"/>
                  </a:lnTo>
                  <a:lnTo>
                    <a:pt x="135439" y="120473"/>
                  </a:lnTo>
                  <a:lnTo>
                    <a:pt x="136365" y="78363"/>
                  </a:lnTo>
                  <a:lnTo>
                    <a:pt x="126197" y="30883"/>
                  </a:lnTo>
                  <a:lnTo>
                    <a:pt x="113112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567930" y="1678945"/>
              <a:ext cx="96402" cy="147228"/>
            </a:xfrm>
            <a:custGeom>
              <a:avLst/>
              <a:gdLst/>
              <a:ahLst/>
              <a:cxnLst/>
              <a:rect l="0" t="0" r="0" b="0"/>
              <a:pathLst>
                <a:path w="96402" h="147228">
                  <a:moveTo>
                    <a:pt x="1645" y="100371"/>
                  </a:moveTo>
                  <a:lnTo>
                    <a:pt x="26816" y="147227"/>
                  </a:lnTo>
                  <a:lnTo>
                    <a:pt x="13642" y="100137"/>
                  </a:lnTo>
                  <a:lnTo>
                    <a:pt x="0" y="61827"/>
                  </a:lnTo>
                  <a:lnTo>
                    <a:pt x="134" y="38786"/>
                  </a:lnTo>
                  <a:lnTo>
                    <a:pt x="7213" y="19967"/>
                  </a:lnTo>
                  <a:lnTo>
                    <a:pt x="12376" y="11674"/>
                  </a:lnTo>
                  <a:lnTo>
                    <a:pt x="20497" y="6144"/>
                  </a:lnTo>
                  <a:lnTo>
                    <a:pt x="41999" y="0"/>
                  </a:lnTo>
                  <a:lnTo>
                    <a:pt x="96401" y="56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716974" y="184248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769616" y="1537160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73700"/>
                  </a:moveTo>
                  <a:lnTo>
                    <a:pt x="26545" y="1594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43316" y="1589803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0" y="42114"/>
                  </a:moveTo>
                  <a:lnTo>
                    <a:pt x="16666" y="13994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5" name="Freeform 144"/>
          <p:cNvSpPr/>
          <p:nvPr/>
        </p:nvSpPr>
        <p:spPr>
          <a:xfrm>
            <a:off x="221098" y="526424"/>
            <a:ext cx="105286" cy="42115"/>
          </a:xfrm>
          <a:custGeom>
            <a:avLst/>
            <a:gdLst/>
            <a:ahLst/>
            <a:cxnLst/>
            <a:rect l="0" t="0" r="0" b="0"/>
            <a:pathLst>
              <a:path w="105286" h="42115">
                <a:moveTo>
                  <a:pt x="105285" y="0"/>
                </a:moveTo>
                <a:lnTo>
                  <a:pt x="46668" y="23720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4" name="Group 153"/>
          <p:cNvGrpSpPr/>
          <p:nvPr/>
        </p:nvGrpSpPr>
        <p:grpSpPr>
          <a:xfrm>
            <a:off x="1484188" y="2816665"/>
            <a:ext cx="1031794" cy="539586"/>
            <a:chOff x="1484188" y="2816665"/>
            <a:chExt cx="1031794" cy="539586"/>
          </a:xfrm>
        </p:grpSpPr>
        <p:sp>
          <p:nvSpPr>
            <p:cNvPr id="146" name="Freeform 145"/>
            <p:cNvSpPr/>
            <p:nvPr/>
          </p:nvSpPr>
          <p:spPr>
            <a:xfrm>
              <a:off x="1484188" y="2978809"/>
              <a:ext cx="118858" cy="377442"/>
            </a:xfrm>
            <a:custGeom>
              <a:avLst/>
              <a:gdLst/>
              <a:ahLst/>
              <a:cxnLst/>
              <a:rect l="0" t="0" r="0" b="0"/>
              <a:pathLst>
                <a:path w="118858" h="377442">
                  <a:moveTo>
                    <a:pt x="0" y="102487"/>
                  </a:moveTo>
                  <a:lnTo>
                    <a:pt x="8334" y="151418"/>
                  </a:lnTo>
                  <a:lnTo>
                    <a:pt x="12998" y="199263"/>
                  </a:lnTo>
                  <a:lnTo>
                    <a:pt x="25055" y="262243"/>
                  </a:lnTo>
                  <a:lnTo>
                    <a:pt x="39059" y="325559"/>
                  </a:lnTo>
                  <a:lnTo>
                    <a:pt x="47778" y="377441"/>
                  </a:lnTo>
                  <a:lnTo>
                    <a:pt x="39429" y="314193"/>
                  </a:lnTo>
                  <a:lnTo>
                    <a:pt x="27546" y="259989"/>
                  </a:lnTo>
                  <a:lnTo>
                    <a:pt x="22980" y="210116"/>
                  </a:lnTo>
                  <a:lnTo>
                    <a:pt x="21627" y="158293"/>
                  </a:lnTo>
                  <a:lnTo>
                    <a:pt x="21226" y="105894"/>
                  </a:lnTo>
                  <a:lnTo>
                    <a:pt x="29496" y="52597"/>
                  </a:lnTo>
                  <a:lnTo>
                    <a:pt x="40195" y="20244"/>
                  </a:lnTo>
                  <a:lnTo>
                    <a:pt x="51400" y="3154"/>
                  </a:lnTo>
                  <a:lnTo>
                    <a:pt x="58833" y="0"/>
                  </a:lnTo>
                  <a:lnTo>
                    <a:pt x="67298" y="237"/>
                  </a:lnTo>
                  <a:lnTo>
                    <a:pt x="76451" y="2735"/>
                  </a:lnTo>
                  <a:lnTo>
                    <a:pt x="92860" y="17988"/>
                  </a:lnTo>
                  <a:lnTo>
                    <a:pt x="112132" y="52884"/>
                  </a:lnTo>
                  <a:lnTo>
                    <a:pt x="118857" y="78101"/>
                  </a:lnTo>
                  <a:lnTo>
                    <a:pt x="117946" y="101008"/>
                  </a:lnTo>
                  <a:lnTo>
                    <a:pt x="110522" y="119767"/>
                  </a:lnTo>
                  <a:lnTo>
                    <a:pt x="105267" y="128045"/>
                  </a:lnTo>
                  <a:lnTo>
                    <a:pt x="90069" y="140362"/>
                  </a:lnTo>
                  <a:lnTo>
                    <a:pt x="71617" y="148566"/>
                  </a:lnTo>
                  <a:lnTo>
                    <a:pt x="31586" y="1551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650116" y="2984048"/>
              <a:ext cx="160457" cy="143440"/>
            </a:xfrm>
            <a:custGeom>
              <a:avLst/>
              <a:gdLst/>
              <a:ahLst/>
              <a:cxnLst/>
              <a:rect l="0" t="0" r="0" b="0"/>
              <a:pathLst>
                <a:path w="160457" h="143440">
                  <a:moveTo>
                    <a:pt x="97285" y="76191"/>
                  </a:moveTo>
                  <a:lnTo>
                    <a:pt x="82631" y="23163"/>
                  </a:lnTo>
                  <a:lnTo>
                    <a:pt x="76987" y="15103"/>
                  </a:lnTo>
                  <a:lnTo>
                    <a:pt x="61357" y="3027"/>
                  </a:lnTo>
                  <a:lnTo>
                    <a:pt x="42713" y="0"/>
                  </a:lnTo>
                  <a:lnTo>
                    <a:pt x="32827" y="831"/>
                  </a:lnTo>
                  <a:lnTo>
                    <a:pt x="25067" y="4894"/>
                  </a:lnTo>
                  <a:lnTo>
                    <a:pt x="13326" y="18767"/>
                  </a:lnTo>
                  <a:lnTo>
                    <a:pt x="138" y="57487"/>
                  </a:lnTo>
                  <a:lnTo>
                    <a:pt x="0" y="94825"/>
                  </a:lnTo>
                  <a:lnTo>
                    <a:pt x="12958" y="128116"/>
                  </a:lnTo>
                  <a:lnTo>
                    <a:pt x="21180" y="135374"/>
                  </a:lnTo>
                  <a:lnTo>
                    <a:pt x="42793" y="143439"/>
                  </a:lnTo>
                  <a:lnTo>
                    <a:pt x="51599" y="140910"/>
                  </a:lnTo>
                  <a:lnTo>
                    <a:pt x="58639" y="134545"/>
                  </a:lnTo>
                  <a:lnTo>
                    <a:pt x="78343" y="96297"/>
                  </a:lnTo>
                  <a:lnTo>
                    <a:pt x="82317" y="93104"/>
                  </a:lnTo>
                  <a:lnTo>
                    <a:pt x="86136" y="94485"/>
                  </a:lnTo>
                  <a:lnTo>
                    <a:pt x="106261" y="116330"/>
                  </a:lnTo>
                  <a:lnTo>
                    <a:pt x="131530" y="130718"/>
                  </a:lnTo>
                  <a:lnTo>
                    <a:pt x="138832" y="131260"/>
                  </a:lnTo>
                  <a:lnTo>
                    <a:pt x="144870" y="129281"/>
                  </a:lnTo>
                  <a:lnTo>
                    <a:pt x="160456" y="1183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831629" y="3018125"/>
              <a:ext cx="126343" cy="138312"/>
            </a:xfrm>
            <a:custGeom>
              <a:avLst/>
              <a:gdLst/>
              <a:ahLst/>
              <a:cxnLst/>
              <a:rect l="0" t="0" r="0" b="0"/>
              <a:pathLst>
                <a:path w="126343" h="138312">
                  <a:moveTo>
                    <a:pt x="0" y="42114"/>
                  </a:moveTo>
                  <a:lnTo>
                    <a:pt x="2340" y="75736"/>
                  </a:lnTo>
                  <a:lnTo>
                    <a:pt x="25171" y="138311"/>
                  </a:lnTo>
                  <a:lnTo>
                    <a:pt x="19097" y="112285"/>
                  </a:lnTo>
                  <a:lnTo>
                    <a:pt x="6632" y="73002"/>
                  </a:lnTo>
                  <a:lnTo>
                    <a:pt x="9186" y="52333"/>
                  </a:lnTo>
                  <a:lnTo>
                    <a:pt x="13143" y="41907"/>
                  </a:lnTo>
                  <a:lnTo>
                    <a:pt x="26898" y="27204"/>
                  </a:lnTo>
                  <a:lnTo>
                    <a:pt x="64325" y="823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043662" y="2828612"/>
              <a:ext cx="30123" cy="305327"/>
            </a:xfrm>
            <a:custGeom>
              <a:avLst/>
              <a:gdLst/>
              <a:ahLst/>
              <a:cxnLst/>
              <a:rect l="0" t="0" r="0" b="0"/>
              <a:pathLst>
                <a:path w="30123" h="305327">
                  <a:moveTo>
                    <a:pt x="9065" y="0"/>
                  </a:moveTo>
                  <a:lnTo>
                    <a:pt x="5946" y="48931"/>
                  </a:lnTo>
                  <a:lnTo>
                    <a:pt x="0" y="108061"/>
                  </a:lnTo>
                  <a:lnTo>
                    <a:pt x="6061" y="158736"/>
                  </a:lnTo>
                  <a:lnTo>
                    <a:pt x="11592" y="216406"/>
                  </a:lnTo>
                  <a:lnTo>
                    <a:pt x="25776" y="278019"/>
                  </a:lnTo>
                  <a:lnTo>
                    <a:pt x="3012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947442" y="2912840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6167" y="17958"/>
                  </a:lnTo>
                  <a:lnTo>
                    <a:pt x="101922" y="28547"/>
                  </a:lnTo>
                  <a:lnTo>
                    <a:pt x="48469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12183" y="3018125"/>
              <a:ext cx="111667" cy="142647"/>
            </a:xfrm>
            <a:custGeom>
              <a:avLst/>
              <a:gdLst/>
              <a:ahLst/>
              <a:cxnLst/>
              <a:rect l="0" t="0" r="0" b="0"/>
              <a:pathLst>
                <a:path w="111667" h="142647">
                  <a:moveTo>
                    <a:pt x="87985" y="0"/>
                  </a:moveTo>
                  <a:lnTo>
                    <a:pt x="45293" y="14572"/>
                  </a:lnTo>
                  <a:lnTo>
                    <a:pt x="34957" y="20243"/>
                  </a:lnTo>
                  <a:lnTo>
                    <a:pt x="20353" y="35903"/>
                  </a:lnTo>
                  <a:lnTo>
                    <a:pt x="1446" y="74552"/>
                  </a:lnTo>
                  <a:lnTo>
                    <a:pt x="0" y="95135"/>
                  </a:lnTo>
                  <a:lnTo>
                    <a:pt x="1252" y="105538"/>
                  </a:lnTo>
                  <a:lnTo>
                    <a:pt x="12002" y="123335"/>
                  </a:lnTo>
                  <a:lnTo>
                    <a:pt x="19782" y="131356"/>
                  </a:lnTo>
                  <a:lnTo>
                    <a:pt x="40905" y="140269"/>
                  </a:lnTo>
                  <a:lnTo>
                    <a:pt x="53089" y="142646"/>
                  </a:lnTo>
                  <a:lnTo>
                    <a:pt x="63551" y="141890"/>
                  </a:lnTo>
                  <a:lnTo>
                    <a:pt x="81415" y="134812"/>
                  </a:lnTo>
                  <a:lnTo>
                    <a:pt x="94033" y="117628"/>
                  </a:lnTo>
                  <a:lnTo>
                    <a:pt x="111666" y="68469"/>
                  </a:lnTo>
                  <a:lnTo>
                    <a:pt x="109818" y="44469"/>
                  </a:lnTo>
                  <a:lnTo>
                    <a:pt x="98743" y="1746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454100" y="2816665"/>
              <a:ext cx="61882" cy="317274"/>
            </a:xfrm>
            <a:custGeom>
              <a:avLst/>
              <a:gdLst/>
              <a:ahLst/>
              <a:cxnLst/>
              <a:rect l="0" t="0" r="0" b="0"/>
              <a:pathLst>
                <a:path w="61882" h="317274">
                  <a:moveTo>
                    <a:pt x="30296" y="317273"/>
                  </a:moveTo>
                  <a:lnTo>
                    <a:pt x="27176" y="274582"/>
                  </a:lnTo>
                  <a:lnTo>
                    <a:pt x="19573" y="215205"/>
                  </a:lnTo>
                  <a:lnTo>
                    <a:pt x="5242" y="154180"/>
                  </a:lnTo>
                  <a:lnTo>
                    <a:pt x="0" y="92122"/>
                  </a:lnTo>
                  <a:lnTo>
                    <a:pt x="2085" y="36709"/>
                  </a:lnTo>
                  <a:lnTo>
                    <a:pt x="4469" y="24946"/>
                  </a:lnTo>
                  <a:lnTo>
                    <a:pt x="9569" y="15934"/>
                  </a:lnTo>
                  <a:lnTo>
                    <a:pt x="24593" y="2800"/>
                  </a:lnTo>
                  <a:lnTo>
                    <a:pt x="32343" y="0"/>
                  </a:lnTo>
                  <a:lnTo>
                    <a:pt x="61881" y="14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2410696" y="297601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24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2718434" y="2797026"/>
            <a:ext cx="3050854" cy="515898"/>
            <a:chOff x="2718434" y="2797026"/>
            <a:chExt cx="3050854" cy="515898"/>
          </a:xfrm>
        </p:grpSpPr>
        <p:sp>
          <p:nvSpPr>
            <p:cNvPr id="155" name="Freeform 154"/>
            <p:cNvSpPr/>
            <p:nvPr/>
          </p:nvSpPr>
          <p:spPr>
            <a:xfrm>
              <a:off x="2718434" y="3017023"/>
              <a:ext cx="187103" cy="159075"/>
            </a:xfrm>
            <a:custGeom>
              <a:avLst/>
              <a:gdLst/>
              <a:ahLst/>
              <a:cxnLst/>
              <a:rect l="0" t="0" r="0" b="0"/>
              <a:pathLst>
                <a:path w="187103" h="159075">
                  <a:moveTo>
                    <a:pt x="102874" y="64273"/>
                  </a:moveTo>
                  <a:lnTo>
                    <a:pt x="88219" y="20310"/>
                  </a:lnTo>
                  <a:lnTo>
                    <a:pt x="75304" y="6519"/>
                  </a:lnTo>
                  <a:lnTo>
                    <a:pt x="66946" y="1204"/>
                  </a:lnTo>
                  <a:lnTo>
                    <a:pt x="57865" y="0"/>
                  </a:lnTo>
                  <a:lnTo>
                    <a:pt x="38416" y="4902"/>
                  </a:lnTo>
                  <a:lnTo>
                    <a:pt x="24313" y="17998"/>
                  </a:lnTo>
                  <a:lnTo>
                    <a:pt x="5727" y="55002"/>
                  </a:lnTo>
                  <a:lnTo>
                    <a:pt x="0" y="91292"/>
                  </a:lnTo>
                  <a:lnTo>
                    <a:pt x="3892" y="126091"/>
                  </a:lnTo>
                  <a:lnTo>
                    <a:pt x="12478" y="144780"/>
                  </a:lnTo>
                  <a:lnTo>
                    <a:pt x="18044" y="153039"/>
                  </a:lnTo>
                  <a:lnTo>
                    <a:pt x="26433" y="157376"/>
                  </a:lnTo>
                  <a:lnTo>
                    <a:pt x="48233" y="159074"/>
                  </a:lnTo>
                  <a:lnTo>
                    <a:pt x="58258" y="155550"/>
                  </a:lnTo>
                  <a:lnTo>
                    <a:pt x="75636" y="142275"/>
                  </a:lnTo>
                  <a:lnTo>
                    <a:pt x="92983" y="115071"/>
                  </a:lnTo>
                  <a:lnTo>
                    <a:pt x="102090" y="74220"/>
                  </a:lnTo>
                  <a:lnTo>
                    <a:pt x="104691" y="74414"/>
                  </a:lnTo>
                  <a:lnTo>
                    <a:pt x="142201" y="132129"/>
                  </a:lnTo>
                  <a:lnTo>
                    <a:pt x="187102" y="159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090174" y="2962798"/>
              <a:ext cx="110161" cy="171801"/>
            </a:xfrm>
            <a:custGeom>
              <a:avLst/>
              <a:gdLst/>
              <a:ahLst/>
              <a:cxnLst/>
              <a:rect l="0" t="0" r="0" b="0"/>
              <a:pathLst>
                <a:path w="110161" h="171801">
                  <a:moveTo>
                    <a:pt x="110160" y="65856"/>
                  </a:moveTo>
                  <a:lnTo>
                    <a:pt x="95505" y="21893"/>
                  </a:lnTo>
                  <a:lnTo>
                    <a:pt x="82590" y="8102"/>
                  </a:lnTo>
                  <a:lnTo>
                    <a:pt x="74232" y="2787"/>
                  </a:lnTo>
                  <a:lnTo>
                    <a:pt x="55588" y="0"/>
                  </a:lnTo>
                  <a:lnTo>
                    <a:pt x="45702" y="895"/>
                  </a:lnTo>
                  <a:lnTo>
                    <a:pt x="37942" y="5001"/>
                  </a:lnTo>
                  <a:lnTo>
                    <a:pt x="26200" y="18922"/>
                  </a:lnTo>
                  <a:lnTo>
                    <a:pt x="13013" y="46490"/>
                  </a:lnTo>
                  <a:lnTo>
                    <a:pt x="2827" y="105997"/>
                  </a:lnTo>
                  <a:lnTo>
                    <a:pt x="0" y="117183"/>
                  </a:lnTo>
                  <a:lnTo>
                    <a:pt x="3098" y="138971"/>
                  </a:lnTo>
                  <a:lnTo>
                    <a:pt x="7200" y="149694"/>
                  </a:lnTo>
                  <a:lnTo>
                    <a:pt x="14614" y="158013"/>
                  </a:lnTo>
                  <a:lnTo>
                    <a:pt x="35329" y="170375"/>
                  </a:lnTo>
                  <a:lnTo>
                    <a:pt x="46235" y="171800"/>
                  </a:lnTo>
                  <a:lnTo>
                    <a:pt x="77181" y="163797"/>
                  </a:lnTo>
                  <a:lnTo>
                    <a:pt x="110160" y="1500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246693" y="3018125"/>
              <a:ext cx="104992" cy="150017"/>
            </a:xfrm>
            <a:custGeom>
              <a:avLst/>
              <a:gdLst/>
              <a:ahLst/>
              <a:cxnLst/>
              <a:rect l="0" t="0" r="0" b="0"/>
              <a:pathLst>
                <a:path w="104992" h="150017">
                  <a:moveTo>
                    <a:pt x="79983" y="0"/>
                  </a:moveTo>
                  <a:lnTo>
                    <a:pt x="36020" y="20243"/>
                  </a:lnTo>
                  <a:lnTo>
                    <a:pt x="11324" y="44993"/>
                  </a:lnTo>
                  <a:lnTo>
                    <a:pt x="2674" y="67570"/>
                  </a:lnTo>
                  <a:lnTo>
                    <a:pt x="0" y="92032"/>
                  </a:lnTo>
                  <a:lnTo>
                    <a:pt x="2710" y="114603"/>
                  </a:lnTo>
                  <a:lnTo>
                    <a:pt x="7411" y="123195"/>
                  </a:lnTo>
                  <a:lnTo>
                    <a:pt x="21992" y="135862"/>
                  </a:lnTo>
                  <a:lnTo>
                    <a:pt x="49932" y="149570"/>
                  </a:lnTo>
                  <a:lnTo>
                    <a:pt x="58779" y="150016"/>
                  </a:lnTo>
                  <a:lnTo>
                    <a:pt x="74848" y="144273"/>
                  </a:lnTo>
                  <a:lnTo>
                    <a:pt x="86669" y="130802"/>
                  </a:lnTo>
                  <a:lnTo>
                    <a:pt x="103790" y="93558"/>
                  </a:lnTo>
                  <a:lnTo>
                    <a:pt x="104991" y="73167"/>
                  </a:lnTo>
                  <a:lnTo>
                    <a:pt x="100456" y="53576"/>
                  </a:lnTo>
                  <a:lnTo>
                    <a:pt x="6945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3400375" y="3009772"/>
              <a:ext cx="213849" cy="106876"/>
            </a:xfrm>
            <a:custGeom>
              <a:avLst/>
              <a:gdLst/>
              <a:ahLst/>
              <a:cxnLst/>
              <a:rect l="0" t="0" r="0" b="0"/>
              <a:pathLst>
                <a:path w="213849" h="106876">
                  <a:moveTo>
                    <a:pt x="0" y="50467"/>
                  </a:moveTo>
                  <a:lnTo>
                    <a:pt x="3119" y="93158"/>
                  </a:lnTo>
                  <a:lnTo>
                    <a:pt x="5589" y="103494"/>
                  </a:lnTo>
                  <a:lnTo>
                    <a:pt x="8405" y="106875"/>
                  </a:lnTo>
                  <a:lnTo>
                    <a:pt x="11453" y="105620"/>
                  </a:lnTo>
                  <a:lnTo>
                    <a:pt x="14654" y="101273"/>
                  </a:lnTo>
                  <a:lnTo>
                    <a:pt x="26084" y="40316"/>
                  </a:lnTo>
                  <a:lnTo>
                    <a:pt x="41133" y="14054"/>
                  </a:lnTo>
                  <a:lnTo>
                    <a:pt x="47309" y="10984"/>
                  </a:lnTo>
                  <a:lnTo>
                    <a:pt x="53766" y="11276"/>
                  </a:lnTo>
                  <a:lnTo>
                    <a:pt x="67180" y="17841"/>
                  </a:lnTo>
                  <a:lnTo>
                    <a:pt x="87886" y="35861"/>
                  </a:lnTo>
                  <a:lnTo>
                    <a:pt x="101841" y="53334"/>
                  </a:lnTo>
                  <a:lnTo>
                    <a:pt x="106498" y="54718"/>
                  </a:lnTo>
                  <a:lnTo>
                    <a:pt x="109604" y="50961"/>
                  </a:lnTo>
                  <a:lnTo>
                    <a:pt x="120176" y="11310"/>
                  </a:lnTo>
                  <a:lnTo>
                    <a:pt x="126910" y="4475"/>
                  </a:lnTo>
                  <a:lnTo>
                    <a:pt x="136080" y="1088"/>
                  </a:lnTo>
                  <a:lnTo>
                    <a:pt x="146872" y="0"/>
                  </a:lnTo>
                  <a:lnTo>
                    <a:pt x="165102" y="5030"/>
                  </a:lnTo>
                  <a:lnTo>
                    <a:pt x="173239" y="9647"/>
                  </a:lnTo>
                  <a:lnTo>
                    <a:pt x="195869" y="38502"/>
                  </a:lnTo>
                  <a:lnTo>
                    <a:pt x="211803" y="71098"/>
                  </a:lnTo>
                  <a:lnTo>
                    <a:pt x="213732" y="78259"/>
                  </a:lnTo>
                  <a:lnTo>
                    <a:pt x="213848" y="83033"/>
                  </a:lnTo>
                  <a:lnTo>
                    <a:pt x="210570" y="92581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3684644" y="2973651"/>
              <a:ext cx="122035" cy="294724"/>
            </a:xfrm>
            <a:custGeom>
              <a:avLst/>
              <a:gdLst/>
              <a:ahLst/>
              <a:cxnLst/>
              <a:rect l="0" t="0" r="0" b="0"/>
              <a:pathLst>
                <a:path w="122035" h="294724">
                  <a:moveTo>
                    <a:pt x="0" y="86588"/>
                  </a:moveTo>
                  <a:lnTo>
                    <a:pt x="0" y="145205"/>
                  </a:lnTo>
                  <a:lnTo>
                    <a:pt x="8334" y="204921"/>
                  </a:lnTo>
                  <a:lnTo>
                    <a:pt x="17475" y="265688"/>
                  </a:lnTo>
                  <a:lnTo>
                    <a:pt x="19996" y="294723"/>
                  </a:lnTo>
                  <a:lnTo>
                    <a:pt x="19573" y="273300"/>
                  </a:lnTo>
                  <a:lnTo>
                    <a:pt x="11951" y="217500"/>
                  </a:lnTo>
                  <a:lnTo>
                    <a:pt x="3574" y="163313"/>
                  </a:lnTo>
                  <a:lnTo>
                    <a:pt x="707" y="107549"/>
                  </a:lnTo>
                  <a:lnTo>
                    <a:pt x="5729" y="57063"/>
                  </a:lnTo>
                  <a:lnTo>
                    <a:pt x="14696" y="24028"/>
                  </a:lnTo>
                  <a:lnTo>
                    <a:pt x="20326" y="15635"/>
                  </a:lnTo>
                  <a:lnTo>
                    <a:pt x="35940" y="3191"/>
                  </a:lnTo>
                  <a:lnTo>
                    <a:pt x="54578" y="0"/>
                  </a:lnTo>
                  <a:lnTo>
                    <a:pt x="64462" y="786"/>
                  </a:lnTo>
                  <a:lnTo>
                    <a:pt x="81682" y="7900"/>
                  </a:lnTo>
                  <a:lnTo>
                    <a:pt x="111801" y="31530"/>
                  </a:lnTo>
                  <a:lnTo>
                    <a:pt x="119879" y="51199"/>
                  </a:lnTo>
                  <a:lnTo>
                    <a:pt x="122034" y="62996"/>
                  </a:lnTo>
                  <a:lnTo>
                    <a:pt x="118188" y="85461"/>
                  </a:lnTo>
                  <a:lnTo>
                    <a:pt x="113887" y="96365"/>
                  </a:lnTo>
                  <a:lnTo>
                    <a:pt x="99750" y="111600"/>
                  </a:lnTo>
                  <a:lnTo>
                    <a:pt x="82938" y="121101"/>
                  </a:lnTo>
                  <a:lnTo>
                    <a:pt x="52643" y="1287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866345" y="2965482"/>
              <a:ext cx="95366" cy="138320"/>
            </a:xfrm>
            <a:custGeom>
              <a:avLst/>
              <a:gdLst/>
              <a:ahLst/>
              <a:cxnLst/>
              <a:rect l="0" t="0" r="0" b="0"/>
              <a:pathLst>
                <a:path w="95366" h="138320">
                  <a:moveTo>
                    <a:pt x="60455" y="0"/>
                  </a:moveTo>
                  <a:lnTo>
                    <a:pt x="43687" y="5590"/>
                  </a:lnTo>
                  <a:lnTo>
                    <a:pt x="29216" y="17693"/>
                  </a:lnTo>
                  <a:lnTo>
                    <a:pt x="11034" y="44237"/>
                  </a:lnTo>
                  <a:lnTo>
                    <a:pt x="3395" y="65285"/>
                  </a:lnTo>
                  <a:lnTo>
                    <a:pt x="0" y="90237"/>
                  </a:lnTo>
                  <a:lnTo>
                    <a:pt x="4730" y="110686"/>
                  </a:lnTo>
                  <a:lnTo>
                    <a:pt x="9267" y="119414"/>
                  </a:lnTo>
                  <a:lnTo>
                    <a:pt x="23667" y="132232"/>
                  </a:lnTo>
                  <a:lnTo>
                    <a:pt x="32420" y="137288"/>
                  </a:lnTo>
                  <a:lnTo>
                    <a:pt x="40595" y="138319"/>
                  </a:lnTo>
                  <a:lnTo>
                    <a:pt x="55917" y="133225"/>
                  </a:lnTo>
                  <a:lnTo>
                    <a:pt x="77698" y="117204"/>
                  </a:lnTo>
                  <a:lnTo>
                    <a:pt x="93380" y="92049"/>
                  </a:lnTo>
                  <a:lnTo>
                    <a:pt x="95365" y="72497"/>
                  </a:lnTo>
                  <a:lnTo>
                    <a:pt x="87108" y="31348"/>
                  </a:lnTo>
                  <a:lnTo>
                    <a:pt x="82903" y="24409"/>
                  </a:lnTo>
                  <a:lnTo>
                    <a:pt x="77760" y="19782"/>
                  </a:lnTo>
                  <a:lnTo>
                    <a:pt x="60455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011028" y="2976011"/>
              <a:ext cx="97903" cy="138511"/>
            </a:xfrm>
            <a:custGeom>
              <a:avLst/>
              <a:gdLst/>
              <a:ahLst/>
              <a:cxnLst/>
              <a:rect l="0" t="0" r="0" b="0"/>
              <a:pathLst>
                <a:path w="97903" h="138511">
                  <a:moveTo>
                    <a:pt x="0" y="21057"/>
                  </a:moveTo>
                  <a:lnTo>
                    <a:pt x="0" y="79673"/>
                  </a:lnTo>
                  <a:lnTo>
                    <a:pt x="5589" y="114464"/>
                  </a:lnTo>
                  <a:lnTo>
                    <a:pt x="10745" y="123102"/>
                  </a:lnTo>
                  <a:lnTo>
                    <a:pt x="25832" y="135820"/>
                  </a:lnTo>
                  <a:lnTo>
                    <a:pt x="34769" y="138510"/>
                  </a:lnTo>
                  <a:lnTo>
                    <a:pt x="54057" y="138379"/>
                  </a:lnTo>
                  <a:lnTo>
                    <a:pt x="71208" y="128182"/>
                  </a:lnTo>
                  <a:lnTo>
                    <a:pt x="85460" y="111952"/>
                  </a:lnTo>
                  <a:lnTo>
                    <a:pt x="95694" y="93040"/>
                  </a:lnTo>
                  <a:lnTo>
                    <a:pt x="97902" y="69817"/>
                  </a:lnTo>
                  <a:lnTo>
                    <a:pt x="86699" y="9942"/>
                  </a:lnTo>
                  <a:lnTo>
                    <a:pt x="84228" y="0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158427" y="2996964"/>
              <a:ext cx="115814" cy="126447"/>
            </a:xfrm>
            <a:custGeom>
              <a:avLst/>
              <a:gdLst/>
              <a:ahLst/>
              <a:cxnLst/>
              <a:rect l="0" t="0" r="0" b="0"/>
              <a:pathLst>
                <a:path w="115814" h="126447">
                  <a:moveTo>
                    <a:pt x="0" y="42218"/>
                  </a:moveTo>
                  <a:lnTo>
                    <a:pt x="0" y="104693"/>
                  </a:lnTo>
                  <a:lnTo>
                    <a:pt x="3119" y="43243"/>
                  </a:lnTo>
                  <a:lnTo>
                    <a:pt x="9575" y="22786"/>
                  </a:lnTo>
                  <a:lnTo>
                    <a:pt x="20243" y="5896"/>
                  </a:lnTo>
                  <a:lnTo>
                    <a:pt x="28703" y="1625"/>
                  </a:lnTo>
                  <a:lnTo>
                    <a:pt x="50581" y="0"/>
                  </a:lnTo>
                  <a:lnTo>
                    <a:pt x="60627" y="3544"/>
                  </a:lnTo>
                  <a:lnTo>
                    <a:pt x="78028" y="16841"/>
                  </a:lnTo>
                  <a:lnTo>
                    <a:pt x="100978" y="44057"/>
                  </a:lnTo>
                  <a:lnTo>
                    <a:pt x="109220" y="67212"/>
                  </a:lnTo>
                  <a:lnTo>
                    <a:pt x="115813" y="1264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4350938" y="2808599"/>
              <a:ext cx="102288" cy="336390"/>
            </a:xfrm>
            <a:custGeom>
              <a:avLst/>
              <a:gdLst/>
              <a:ahLst/>
              <a:cxnLst/>
              <a:rect l="0" t="0" r="0" b="0"/>
              <a:pathLst>
                <a:path w="102288" h="336390">
                  <a:moveTo>
                    <a:pt x="60173" y="283226"/>
                  </a:moveTo>
                  <a:lnTo>
                    <a:pt x="65762" y="266458"/>
                  </a:lnTo>
                  <a:lnTo>
                    <a:pt x="65387" y="248867"/>
                  </a:lnTo>
                  <a:lnTo>
                    <a:pt x="63649" y="239263"/>
                  </a:lnTo>
                  <a:lnTo>
                    <a:pt x="58980" y="231690"/>
                  </a:lnTo>
                  <a:lnTo>
                    <a:pt x="44435" y="220157"/>
                  </a:lnTo>
                  <a:lnTo>
                    <a:pt x="36813" y="218953"/>
                  </a:lnTo>
                  <a:lnTo>
                    <a:pt x="29391" y="220490"/>
                  </a:lnTo>
                  <a:lnTo>
                    <a:pt x="22104" y="223854"/>
                  </a:lnTo>
                  <a:lnTo>
                    <a:pt x="10888" y="236951"/>
                  </a:lnTo>
                  <a:lnTo>
                    <a:pt x="3173" y="255640"/>
                  </a:lnTo>
                  <a:lnTo>
                    <a:pt x="0" y="291300"/>
                  </a:lnTo>
                  <a:lnTo>
                    <a:pt x="3403" y="313720"/>
                  </a:lnTo>
                  <a:lnTo>
                    <a:pt x="8288" y="322273"/>
                  </a:lnTo>
                  <a:lnTo>
                    <a:pt x="23075" y="334895"/>
                  </a:lnTo>
                  <a:lnTo>
                    <a:pt x="30761" y="336389"/>
                  </a:lnTo>
                  <a:lnTo>
                    <a:pt x="38226" y="335045"/>
                  </a:lnTo>
                  <a:lnTo>
                    <a:pt x="45542" y="331810"/>
                  </a:lnTo>
                  <a:lnTo>
                    <a:pt x="67016" y="310489"/>
                  </a:lnTo>
                  <a:lnTo>
                    <a:pt x="86827" y="270673"/>
                  </a:lnTo>
                  <a:lnTo>
                    <a:pt x="98886" y="215842"/>
                  </a:lnTo>
                  <a:lnTo>
                    <a:pt x="101279" y="166164"/>
                  </a:lnTo>
                  <a:lnTo>
                    <a:pt x="98869" y="114400"/>
                  </a:lnTo>
                  <a:lnTo>
                    <a:pt x="93865" y="65137"/>
                  </a:lnTo>
                  <a:lnTo>
                    <a:pt x="86585" y="6570"/>
                  </a:lnTo>
                  <a:lnTo>
                    <a:pt x="83630" y="522"/>
                  </a:lnTo>
                  <a:lnTo>
                    <a:pt x="80491" y="0"/>
                  </a:lnTo>
                  <a:lnTo>
                    <a:pt x="77228" y="3162"/>
                  </a:lnTo>
                  <a:lnTo>
                    <a:pt x="71990" y="50263"/>
                  </a:lnTo>
                  <a:lnTo>
                    <a:pt x="72253" y="98906"/>
                  </a:lnTo>
                  <a:lnTo>
                    <a:pt x="78050" y="150364"/>
                  </a:lnTo>
                  <a:lnTo>
                    <a:pt x="81458" y="201485"/>
                  </a:lnTo>
                  <a:lnTo>
                    <a:pt x="92496" y="261273"/>
                  </a:lnTo>
                  <a:lnTo>
                    <a:pt x="102287" y="314811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4663673" y="2947547"/>
              <a:ext cx="137053" cy="180817"/>
            </a:xfrm>
            <a:custGeom>
              <a:avLst/>
              <a:gdLst/>
              <a:ahLst/>
              <a:cxnLst/>
              <a:rect l="0" t="0" r="0" b="0"/>
              <a:pathLst>
                <a:path w="137053" h="180817">
                  <a:moveTo>
                    <a:pt x="105407" y="17935"/>
                  </a:moveTo>
                  <a:lnTo>
                    <a:pt x="94228" y="6757"/>
                  </a:lnTo>
                  <a:lnTo>
                    <a:pt x="76262" y="1269"/>
                  </a:lnTo>
                  <a:lnTo>
                    <a:pt x="53849" y="0"/>
                  </a:lnTo>
                  <a:lnTo>
                    <a:pt x="32189" y="3335"/>
                  </a:lnTo>
                  <a:lnTo>
                    <a:pt x="13984" y="11836"/>
                  </a:lnTo>
                  <a:lnTo>
                    <a:pt x="5854" y="17379"/>
                  </a:lnTo>
                  <a:lnTo>
                    <a:pt x="1603" y="25753"/>
                  </a:lnTo>
                  <a:lnTo>
                    <a:pt x="0" y="47536"/>
                  </a:lnTo>
                  <a:lnTo>
                    <a:pt x="6307" y="66576"/>
                  </a:lnTo>
                  <a:lnTo>
                    <a:pt x="11264" y="74929"/>
                  </a:lnTo>
                  <a:lnTo>
                    <a:pt x="26131" y="87330"/>
                  </a:lnTo>
                  <a:lnTo>
                    <a:pt x="81709" y="109785"/>
                  </a:lnTo>
                  <a:lnTo>
                    <a:pt x="122823" y="134561"/>
                  </a:lnTo>
                  <a:lnTo>
                    <a:pt x="131055" y="141310"/>
                  </a:lnTo>
                  <a:lnTo>
                    <a:pt x="135374" y="149318"/>
                  </a:lnTo>
                  <a:lnTo>
                    <a:pt x="137052" y="167575"/>
                  </a:lnTo>
                  <a:lnTo>
                    <a:pt x="132353" y="173847"/>
                  </a:lnTo>
                  <a:lnTo>
                    <a:pt x="114653" y="180816"/>
                  </a:lnTo>
                  <a:lnTo>
                    <a:pt x="94309" y="177674"/>
                  </a:lnTo>
                  <a:lnTo>
                    <a:pt x="31707" y="154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4833714" y="2997068"/>
              <a:ext cx="114351" cy="149033"/>
            </a:xfrm>
            <a:custGeom>
              <a:avLst/>
              <a:gdLst/>
              <a:ahLst/>
              <a:cxnLst/>
              <a:rect l="0" t="0" r="0" b="0"/>
              <a:pathLst>
                <a:path w="114351" h="149033">
                  <a:moveTo>
                    <a:pt x="9065" y="10528"/>
                  </a:moveTo>
                  <a:lnTo>
                    <a:pt x="0" y="69145"/>
                  </a:lnTo>
                  <a:lnTo>
                    <a:pt x="4560" y="103935"/>
                  </a:lnTo>
                  <a:lnTo>
                    <a:pt x="18908" y="130881"/>
                  </a:lnTo>
                  <a:lnTo>
                    <a:pt x="34497" y="143177"/>
                  </a:lnTo>
                  <a:lnTo>
                    <a:pt x="43567" y="148094"/>
                  </a:lnTo>
                  <a:lnTo>
                    <a:pt x="53123" y="149032"/>
                  </a:lnTo>
                  <a:lnTo>
                    <a:pt x="73100" y="143835"/>
                  </a:lnTo>
                  <a:lnTo>
                    <a:pt x="87438" y="130607"/>
                  </a:lnTo>
                  <a:lnTo>
                    <a:pt x="102087" y="100309"/>
                  </a:lnTo>
                  <a:lnTo>
                    <a:pt x="110717" y="61697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011235" y="2828612"/>
              <a:ext cx="159606" cy="279724"/>
            </a:xfrm>
            <a:custGeom>
              <a:avLst/>
              <a:gdLst/>
              <a:ahLst/>
              <a:cxnLst/>
              <a:rect l="0" t="0" r="0" b="0"/>
              <a:pathLst>
                <a:path w="159606" h="279724">
                  <a:moveTo>
                    <a:pt x="0" y="0"/>
                  </a:moveTo>
                  <a:lnTo>
                    <a:pt x="0" y="58617"/>
                  </a:lnTo>
                  <a:lnTo>
                    <a:pt x="8405" y="113961"/>
                  </a:lnTo>
                  <a:lnTo>
                    <a:pt x="21331" y="176885"/>
                  </a:lnTo>
                  <a:lnTo>
                    <a:pt x="29560" y="234722"/>
                  </a:lnTo>
                  <a:lnTo>
                    <a:pt x="37251" y="275782"/>
                  </a:lnTo>
                  <a:lnTo>
                    <a:pt x="36532" y="275102"/>
                  </a:lnTo>
                  <a:lnTo>
                    <a:pt x="34884" y="271138"/>
                  </a:lnTo>
                  <a:lnTo>
                    <a:pt x="38152" y="243204"/>
                  </a:lnTo>
                  <a:lnTo>
                    <a:pt x="52119" y="210881"/>
                  </a:lnTo>
                  <a:lnTo>
                    <a:pt x="60482" y="203758"/>
                  </a:lnTo>
                  <a:lnTo>
                    <a:pt x="82253" y="195844"/>
                  </a:lnTo>
                  <a:lnTo>
                    <a:pt x="104407" y="198566"/>
                  </a:lnTo>
                  <a:lnTo>
                    <a:pt x="133491" y="213252"/>
                  </a:lnTo>
                  <a:lnTo>
                    <a:pt x="148237" y="226970"/>
                  </a:lnTo>
                  <a:lnTo>
                    <a:pt x="158690" y="244765"/>
                  </a:lnTo>
                  <a:lnTo>
                    <a:pt x="159605" y="253254"/>
                  </a:lnTo>
                  <a:lnTo>
                    <a:pt x="154384" y="268925"/>
                  </a:lnTo>
                  <a:lnTo>
                    <a:pt x="147376" y="274040"/>
                  </a:lnTo>
                  <a:lnTo>
                    <a:pt x="127112" y="279723"/>
                  </a:lnTo>
                  <a:lnTo>
                    <a:pt x="94985" y="277333"/>
                  </a:lnTo>
                  <a:lnTo>
                    <a:pt x="42114" y="252684"/>
                  </a:lnTo>
                </a:path>
              </a:pathLst>
            </a:custGeom>
            <a:ln w="38099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169163" y="3070767"/>
              <a:ext cx="92323" cy="242157"/>
            </a:xfrm>
            <a:custGeom>
              <a:avLst/>
              <a:gdLst/>
              <a:ahLst/>
              <a:cxnLst/>
              <a:rect l="0" t="0" r="0" b="0"/>
              <a:pathLst>
                <a:path w="92323" h="242157">
                  <a:moveTo>
                    <a:pt x="73699" y="0"/>
                  </a:moveTo>
                  <a:lnTo>
                    <a:pt x="76818" y="42692"/>
                  </a:lnTo>
                  <a:lnTo>
                    <a:pt x="90488" y="96003"/>
                  </a:lnTo>
                  <a:lnTo>
                    <a:pt x="92322" y="133600"/>
                  </a:lnTo>
                  <a:lnTo>
                    <a:pt x="88605" y="156474"/>
                  </a:lnTo>
                  <a:lnTo>
                    <a:pt x="83636" y="165148"/>
                  </a:lnTo>
                  <a:lnTo>
                    <a:pt x="68757" y="177904"/>
                  </a:lnTo>
                  <a:lnTo>
                    <a:pt x="32948" y="197966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242862" y="29338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316561" y="2927752"/>
              <a:ext cx="115395" cy="164074"/>
            </a:xfrm>
            <a:custGeom>
              <a:avLst/>
              <a:gdLst/>
              <a:ahLst/>
              <a:cxnLst/>
              <a:rect l="0" t="0" r="0" b="0"/>
              <a:pathLst>
                <a:path w="115395" h="164074">
                  <a:moveTo>
                    <a:pt x="0" y="58787"/>
                  </a:moveTo>
                  <a:lnTo>
                    <a:pt x="16768" y="64377"/>
                  </a:lnTo>
                  <a:lnTo>
                    <a:pt x="49552" y="62263"/>
                  </a:lnTo>
                  <a:lnTo>
                    <a:pt x="88902" y="54228"/>
                  </a:lnTo>
                  <a:lnTo>
                    <a:pt x="99042" y="48729"/>
                  </a:lnTo>
                  <a:lnTo>
                    <a:pt x="113429" y="33260"/>
                  </a:lnTo>
                  <a:lnTo>
                    <a:pt x="115394" y="25392"/>
                  </a:lnTo>
                  <a:lnTo>
                    <a:pt x="114364" y="17806"/>
                  </a:lnTo>
                  <a:lnTo>
                    <a:pt x="111338" y="10410"/>
                  </a:lnTo>
                  <a:lnTo>
                    <a:pt x="104641" y="5479"/>
                  </a:lnTo>
                  <a:lnTo>
                    <a:pt x="84722" y="0"/>
                  </a:lnTo>
                  <a:lnTo>
                    <a:pt x="63391" y="3804"/>
                  </a:lnTo>
                  <a:lnTo>
                    <a:pt x="34771" y="19099"/>
                  </a:lnTo>
                  <a:lnTo>
                    <a:pt x="26690" y="25310"/>
                  </a:lnTo>
                  <a:lnTo>
                    <a:pt x="17712" y="44688"/>
                  </a:lnTo>
                  <a:lnTo>
                    <a:pt x="14891" y="67729"/>
                  </a:lnTo>
                  <a:lnTo>
                    <a:pt x="17537" y="89668"/>
                  </a:lnTo>
                  <a:lnTo>
                    <a:pt x="31193" y="121750"/>
                  </a:lnTo>
                  <a:lnTo>
                    <a:pt x="46619" y="136684"/>
                  </a:lnTo>
                  <a:lnTo>
                    <a:pt x="105285" y="164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478734" y="2928308"/>
              <a:ext cx="122098" cy="158723"/>
            </a:xfrm>
            <a:custGeom>
              <a:avLst/>
              <a:gdLst/>
              <a:ahLst/>
              <a:cxnLst/>
              <a:rect l="0" t="0" r="0" b="0"/>
              <a:pathLst>
                <a:path w="122098" h="158723">
                  <a:moveTo>
                    <a:pt x="79983" y="5589"/>
                  </a:moveTo>
                  <a:lnTo>
                    <a:pt x="63215" y="0"/>
                  </a:lnTo>
                  <a:lnTo>
                    <a:pt x="45624" y="3495"/>
                  </a:lnTo>
                  <a:lnTo>
                    <a:pt x="19110" y="18616"/>
                  </a:lnTo>
                  <a:lnTo>
                    <a:pt x="11325" y="24802"/>
                  </a:lnTo>
                  <a:lnTo>
                    <a:pt x="2675" y="44154"/>
                  </a:lnTo>
                  <a:lnTo>
                    <a:pt x="0" y="67182"/>
                  </a:lnTo>
                  <a:lnTo>
                    <a:pt x="2711" y="89116"/>
                  </a:lnTo>
                  <a:lnTo>
                    <a:pt x="16403" y="121195"/>
                  </a:lnTo>
                  <a:lnTo>
                    <a:pt x="35279" y="147337"/>
                  </a:lnTo>
                  <a:lnTo>
                    <a:pt x="55045" y="156326"/>
                  </a:lnTo>
                  <a:lnTo>
                    <a:pt x="66867" y="158722"/>
                  </a:lnTo>
                  <a:lnTo>
                    <a:pt x="89362" y="155147"/>
                  </a:lnTo>
                  <a:lnTo>
                    <a:pt x="122097" y="1424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654937" y="2797026"/>
              <a:ext cx="9066" cy="273742"/>
            </a:xfrm>
            <a:custGeom>
              <a:avLst/>
              <a:gdLst/>
              <a:ahLst/>
              <a:cxnLst/>
              <a:rect l="0" t="0" r="0" b="0"/>
              <a:pathLst>
                <a:path w="9066" h="273742">
                  <a:moveTo>
                    <a:pt x="9065" y="0"/>
                  </a:moveTo>
                  <a:lnTo>
                    <a:pt x="0" y="58617"/>
                  </a:lnTo>
                  <a:lnTo>
                    <a:pt x="6061" y="121197"/>
                  </a:lnTo>
                  <a:lnTo>
                    <a:pt x="8175" y="171351"/>
                  </a:lnTo>
                  <a:lnTo>
                    <a:pt x="8889" y="230813"/>
                  </a:lnTo>
                  <a:lnTo>
                    <a:pt x="906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527132" y="2870726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83538" y="0"/>
                  </a:lnTo>
                  <a:lnTo>
                    <a:pt x="120959" y="0"/>
                  </a:lnTo>
                  <a:lnTo>
                    <a:pt x="70804" y="0"/>
                  </a:lnTo>
                  <a:lnTo>
                    <a:pt x="2070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5945108" y="2660828"/>
            <a:ext cx="4098751" cy="502425"/>
            <a:chOff x="5945108" y="2660828"/>
            <a:chExt cx="4098751" cy="502425"/>
          </a:xfrm>
        </p:grpSpPr>
        <p:sp>
          <p:nvSpPr>
            <p:cNvPr id="174" name="Freeform 173"/>
            <p:cNvSpPr/>
            <p:nvPr/>
          </p:nvSpPr>
          <p:spPr>
            <a:xfrm>
              <a:off x="5945108" y="2944426"/>
              <a:ext cx="122049" cy="131740"/>
            </a:xfrm>
            <a:custGeom>
              <a:avLst/>
              <a:gdLst/>
              <a:ahLst/>
              <a:cxnLst/>
              <a:rect l="0" t="0" r="0" b="0"/>
              <a:pathLst>
                <a:path w="122049" h="131740">
                  <a:moveTo>
                    <a:pt x="87392" y="21056"/>
                  </a:moveTo>
                  <a:lnTo>
                    <a:pt x="70624" y="15467"/>
                  </a:lnTo>
                  <a:lnTo>
                    <a:pt x="53033" y="15843"/>
                  </a:lnTo>
                  <a:lnTo>
                    <a:pt x="34687" y="21079"/>
                  </a:lnTo>
                  <a:lnTo>
                    <a:pt x="18733" y="31205"/>
                  </a:lnTo>
                  <a:lnTo>
                    <a:pt x="6964" y="46624"/>
                  </a:lnTo>
                  <a:lnTo>
                    <a:pt x="2188" y="55649"/>
                  </a:lnTo>
                  <a:lnTo>
                    <a:pt x="0" y="78155"/>
                  </a:lnTo>
                  <a:lnTo>
                    <a:pt x="4097" y="101416"/>
                  </a:lnTo>
                  <a:lnTo>
                    <a:pt x="13717" y="119553"/>
                  </a:lnTo>
                  <a:lnTo>
                    <a:pt x="21897" y="125325"/>
                  </a:lnTo>
                  <a:lnTo>
                    <a:pt x="43465" y="131739"/>
                  </a:lnTo>
                  <a:lnTo>
                    <a:pt x="76326" y="129760"/>
                  </a:lnTo>
                  <a:lnTo>
                    <a:pt x="94562" y="121622"/>
                  </a:lnTo>
                  <a:lnTo>
                    <a:pt x="102700" y="116176"/>
                  </a:lnTo>
                  <a:lnTo>
                    <a:pt x="114862" y="100767"/>
                  </a:lnTo>
                  <a:lnTo>
                    <a:pt x="119743" y="91744"/>
                  </a:lnTo>
                  <a:lnTo>
                    <a:pt x="122048" y="72360"/>
                  </a:lnTo>
                  <a:lnTo>
                    <a:pt x="118002" y="52047"/>
                  </a:lnTo>
                  <a:lnTo>
                    <a:pt x="108405" y="31321"/>
                  </a:lnTo>
                  <a:lnTo>
                    <a:pt x="93221" y="16650"/>
                  </a:lnTo>
                  <a:lnTo>
                    <a:pt x="79454" y="7400"/>
                  </a:lnTo>
                  <a:lnTo>
                    <a:pt x="77420" y="4933"/>
                  </a:lnTo>
                  <a:lnTo>
                    <a:pt x="7686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074613" y="2923369"/>
              <a:ext cx="126343" cy="141035"/>
            </a:xfrm>
            <a:custGeom>
              <a:avLst/>
              <a:gdLst/>
              <a:ahLst/>
              <a:cxnLst/>
              <a:rect l="0" t="0" r="0" b="0"/>
              <a:pathLst>
                <a:path w="126343" h="141035">
                  <a:moveTo>
                    <a:pt x="0" y="73699"/>
                  </a:moveTo>
                  <a:lnTo>
                    <a:pt x="42662" y="127814"/>
                  </a:lnTo>
                  <a:lnTo>
                    <a:pt x="52886" y="141034"/>
                  </a:lnTo>
                  <a:lnTo>
                    <a:pt x="53975" y="139646"/>
                  </a:lnTo>
                  <a:lnTo>
                    <a:pt x="53531" y="135211"/>
                  </a:lnTo>
                  <a:lnTo>
                    <a:pt x="20288" y="71816"/>
                  </a:lnTo>
                  <a:lnTo>
                    <a:pt x="19936" y="46736"/>
                  </a:lnTo>
                  <a:lnTo>
                    <a:pt x="24989" y="37006"/>
                  </a:lnTo>
                  <a:lnTo>
                    <a:pt x="43081" y="23076"/>
                  </a:lnTo>
                  <a:lnTo>
                    <a:pt x="84419" y="577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375987" y="2944100"/>
              <a:ext cx="140825" cy="155715"/>
            </a:xfrm>
            <a:custGeom>
              <a:avLst/>
              <a:gdLst/>
              <a:ahLst/>
              <a:cxnLst/>
              <a:rect l="0" t="0" r="0" b="0"/>
              <a:pathLst>
                <a:path w="140825" h="155715">
                  <a:moveTo>
                    <a:pt x="98709" y="74025"/>
                  </a:moveTo>
                  <a:lnTo>
                    <a:pt x="104298" y="57257"/>
                  </a:lnTo>
                  <a:lnTo>
                    <a:pt x="103924" y="39667"/>
                  </a:lnTo>
                  <a:lnTo>
                    <a:pt x="102185" y="30062"/>
                  </a:lnTo>
                  <a:lnTo>
                    <a:pt x="90895" y="13152"/>
                  </a:lnTo>
                  <a:lnTo>
                    <a:pt x="82971" y="5367"/>
                  </a:lnTo>
                  <a:lnTo>
                    <a:pt x="74179" y="1347"/>
                  </a:lnTo>
                  <a:lnTo>
                    <a:pt x="55052" y="0"/>
                  </a:lnTo>
                  <a:lnTo>
                    <a:pt x="37972" y="6420"/>
                  </a:lnTo>
                  <a:lnTo>
                    <a:pt x="30142" y="11407"/>
                  </a:lnTo>
                  <a:lnTo>
                    <a:pt x="18322" y="26308"/>
                  </a:lnTo>
                  <a:lnTo>
                    <a:pt x="1202" y="64469"/>
                  </a:lnTo>
                  <a:lnTo>
                    <a:pt x="0" y="84986"/>
                  </a:lnTo>
                  <a:lnTo>
                    <a:pt x="8762" y="126753"/>
                  </a:lnTo>
                  <a:lnTo>
                    <a:pt x="23965" y="152689"/>
                  </a:lnTo>
                  <a:lnTo>
                    <a:pt x="31332" y="155714"/>
                  </a:lnTo>
                  <a:lnTo>
                    <a:pt x="39753" y="155390"/>
                  </a:lnTo>
                  <a:lnTo>
                    <a:pt x="48876" y="152835"/>
                  </a:lnTo>
                  <a:lnTo>
                    <a:pt x="56128" y="147622"/>
                  </a:lnTo>
                  <a:lnTo>
                    <a:pt x="85766" y="104211"/>
                  </a:lnTo>
                  <a:lnTo>
                    <a:pt x="96153" y="64173"/>
                  </a:lnTo>
                  <a:lnTo>
                    <a:pt x="97005" y="66287"/>
                  </a:lnTo>
                  <a:lnTo>
                    <a:pt x="103962" y="97713"/>
                  </a:lnTo>
                  <a:lnTo>
                    <a:pt x="123837" y="128140"/>
                  </a:lnTo>
                  <a:lnTo>
                    <a:pt x="140824" y="147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700270" y="2870015"/>
              <a:ext cx="90283" cy="200753"/>
            </a:xfrm>
            <a:custGeom>
              <a:avLst/>
              <a:gdLst/>
              <a:ahLst/>
              <a:cxnLst/>
              <a:rect l="0" t="0" r="0" b="0"/>
              <a:pathLst>
                <a:path w="90283" h="200753">
                  <a:moveTo>
                    <a:pt x="90282" y="42825"/>
                  </a:moveTo>
                  <a:lnTo>
                    <a:pt x="80706" y="18779"/>
                  </a:lnTo>
                  <a:lnTo>
                    <a:pt x="70038" y="4451"/>
                  </a:lnTo>
                  <a:lnTo>
                    <a:pt x="61578" y="865"/>
                  </a:lnTo>
                  <a:lnTo>
                    <a:pt x="39700" y="0"/>
                  </a:lnTo>
                  <a:lnTo>
                    <a:pt x="29654" y="3746"/>
                  </a:lnTo>
                  <a:lnTo>
                    <a:pt x="12254" y="17268"/>
                  </a:lnTo>
                  <a:lnTo>
                    <a:pt x="2961" y="38095"/>
                  </a:lnTo>
                  <a:lnTo>
                    <a:pt x="0" y="62950"/>
                  </a:lnTo>
                  <a:lnTo>
                    <a:pt x="7631" y="117034"/>
                  </a:lnTo>
                  <a:lnTo>
                    <a:pt x="14944" y="142487"/>
                  </a:lnTo>
                  <a:lnTo>
                    <a:pt x="25993" y="161599"/>
                  </a:lnTo>
                  <a:lnTo>
                    <a:pt x="41821" y="174772"/>
                  </a:lnTo>
                  <a:lnTo>
                    <a:pt x="79753" y="2007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816221" y="2923369"/>
              <a:ext cx="97024" cy="128634"/>
            </a:xfrm>
            <a:custGeom>
              <a:avLst/>
              <a:gdLst/>
              <a:ahLst/>
              <a:cxnLst/>
              <a:rect l="0" t="0" r="0" b="0"/>
              <a:pathLst>
                <a:path w="97024" h="128634">
                  <a:moveTo>
                    <a:pt x="79616" y="10528"/>
                  </a:moveTo>
                  <a:lnTo>
                    <a:pt x="62848" y="4939"/>
                  </a:lnTo>
                  <a:lnTo>
                    <a:pt x="45257" y="8434"/>
                  </a:lnTo>
                  <a:lnTo>
                    <a:pt x="26910" y="18956"/>
                  </a:lnTo>
                  <a:lnTo>
                    <a:pt x="10958" y="35331"/>
                  </a:lnTo>
                  <a:lnTo>
                    <a:pt x="2307" y="57426"/>
                  </a:lnTo>
                  <a:lnTo>
                    <a:pt x="0" y="69870"/>
                  </a:lnTo>
                  <a:lnTo>
                    <a:pt x="3677" y="93054"/>
                  </a:lnTo>
                  <a:lnTo>
                    <a:pt x="7933" y="104150"/>
                  </a:lnTo>
                  <a:lnTo>
                    <a:pt x="22020" y="119598"/>
                  </a:lnTo>
                  <a:lnTo>
                    <a:pt x="30690" y="125355"/>
                  </a:lnTo>
                  <a:lnTo>
                    <a:pt x="52801" y="128633"/>
                  </a:lnTo>
                  <a:lnTo>
                    <a:pt x="65249" y="127869"/>
                  </a:lnTo>
                  <a:lnTo>
                    <a:pt x="74717" y="122681"/>
                  </a:lnTo>
                  <a:lnTo>
                    <a:pt x="88357" y="104437"/>
                  </a:lnTo>
                  <a:lnTo>
                    <a:pt x="97023" y="67859"/>
                  </a:lnTo>
                  <a:lnTo>
                    <a:pt x="92811" y="44197"/>
                  </a:lnTo>
                  <a:lnTo>
                    <a:pt x="690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6959007" y="2934225"/>
              <a:ext cx="147401" cy="104958"/>
            </a:xfrm>
            <a:custGeom>
              <a:avLst/>
              <a:gdLst/>
              <a:ahLst/>
              <a:cxnLst/>
              <a:rect l="0" t="0" r="0" b="0"/>
              <a:pathLst>
                <a:path w="147401" h="104958">
                  <a:moveTo>
                    <a:pt x="0" y="62843"/>
                  </a:moveTo>
                  <a:lnTo>
                    <a:pt x="6066" y="81040"/>
                  </a:lnTo>
                  <a:lnTo>
                    <a:pt x="2317" y="65115"/>
                  </a:lnTo>
                  <a:lnTo>
                    <a:pt x="1030" y="43576"/>
                  </a:lnTo>
                  <a:lnTo>
                    <a:pt x="6698" y="24644"/>
                  </a:lnTo>
                  <a:lnTo>
                    <a:pt x="11484" y="16320"/>
                  </a:lnTo>
                  <a:lnTo>
                    <a:pt x="18184" y="13110"/>
                  </a:lnTo>
                  <a:lnTo>
                    <a:pt x="26161" y="13310"/>
                  </a:lnTo>
                  <a:lnTo>
                    <a:pt x="34989" y="15783"/>
                  </a:lnTo>
                  <a:lnTo>
                    <a:pt x="51036" y="27889"/>
                  </a:lnTo>
                  <a:lnTo>
                    <a:pt x="58591" y="36031"/>
                  </a:lnTo>
                  <a:lnTo>
                    <a:pt x="62457" y="37949"/>
                  </a:lnTo>
                  <a:lnTo>
                    <a:pt x="63865" y="35719"/>
                  </a:lnTo>
                  <a:lnTo>
                    <a:pt x="64650" y="23882"/>
                  </a:lnTo>
                  <a:lnTo>
                    <a:pt x="68898" y="6922"/>
                  </a:lnTo>
                  <a:lnTo>
                    <a:pt x="75178" y="2166"/>
                  </a:lnTo>
                  <a:lnTo>
                    <a:pt x="94634" y="0"/>
                  </a:lnTo>
                  <a:lnTo>
                    <a:pt x="104033" y="3400"/>
                  </a:lnTo>
                  <a:lnTo>
                    <a:pt x="120717" y="16537"/>
                  </a:lnTo>
                  <a:lnTo>
                    <a:pt x="137674" y="43663"/>
                  </a:lnTo>
                  <a:lnTo>
                    <a:pt x="147400" y="104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7169577" y="2892806"/>
              <a:ext cx="102049" cy="270447"/>
            </a:xfrm>
            <a:custGeom>
              <a:avLst/>
              <a:gdLst/>
              <a:ahLst/>
              <a:cxnLst/>
              <a:rect l="0" t="0" r="0" b="0"/>
              <a:pathLst>
                <a:path w="102049" h="270447">
                  <a:moveTo>
                    <a:pt x="0" y="93733"/>
                  </a:moveTo>
                  <a:lnTo>
                    <a:pt x="8334" y="131211"/>
                  </a:lnTo>
                  <a:lnTo>
                    <a:pt x="15685" y="182635"/>
                  </a:lnTo>
                  <a:lnTo>
                    <a:pt x="19996" y="237853"/>
                  </a:lnTo>
                  <a:lnTo>
                    <a:pt x="20586" y="265801"/>
                  </a:lnTo>
                  <a:lnTo>
                    <a:pt x="19573" y="270446"/>
                  </a:lnTo>
                  <a:lnTo>
                    <a:pt x="17728" y="268864"/>
                  </a:lnTo>
                  <a:lnTo>
                    <a:pt x="6362" y="232702"/>
                  </a:lnTo>
                  <a:lnTo>
                    <a:pt x="1257" y="173263"/>
                  </a:lnTo>
                  <a:lnTo>
                    <a:pt x="248" y="112129"/>
                  </a:lnTo>
                  <a:lnTo>
                    <a:pt x="3193" y="61360"/>
                  </a:lnTo>
                  <a:lnTo>
                    <a:pt x="9608" y="30212"/>
                  </a:lnTo>
                  <a:lnTo>
                    <a:pt x="20258" y="8570"/>
                  </a:lnTo>
                  <a:lnTo>
                    <a:pt x="27544" y="3033"/>
                  </a:lnTo>
                  <a:lnTo>
                    <a:pt x="35910" y="511"/>
                  </a:lnTo>
                  <a:lnTo>
                    <a:pt x="44997" y="0"/>
                  </a:lnTo>
                  <a:lnTo>
                    <a:pt x="64452" y="5671"/>
                  </a:lnTo>
                  <a:lnTo>
                    <a:pt x="74554" y="10458"/>
                  </a:lnTo>
                  <a:lnTo>
                    <a:pt x="88897" y="25137"/>
                  </a:lnTo>
                  <a:lnTo>
                    <a:pt x="98001" y="44529"/>
                  </a:lnTo>
                  <a:lnTo>
                    <a:pt x="102048" y="68745"/>
                  </a:lnTo>
                  <a:lnTo>
                    <a:pt x="97608" y="88867"/>
                  </a:lnTo>
                  <a:lnTo>
                    <a:pt x="93148" y="97508"/>
                  </a:lnTo>
                  <a:lnTo>
                    <a:pt x="78834" y="110229"/>
                  </a:lnTo>
                  <a:lnTo>
                    <a:pt x="31586" y="1358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7300079" y="2863062"/>
              <a:ext cx="336038" cy="144536"/>
            </a:xfrm>
            <a:custGeom>
              <a:avLst/>
              <a:gdLst/>
              <a:ahLst/>
              <a:cxnLst/>
              <a:rect l="0" t="0" r="0" b="0"/>
              <a:pathLst>
                <a:path w="336038" h="144536">
                  <a:moveTo>
                    <a:pt x="69540" y="18192"/>
                  </a:moveTo>
                  <a:lnTo>
                    <a:pt x="58361" y="7014"/>
                  </a:lnTo>
                  <a:lnTo>
                    <a:pt x="51559" y="4891"/>
                  </a:lnTo>
                  <a:lnTo>
                    <a:pt x="34642" y="5652"/>
                  </a:lnTo>
                  <a:lnTo>
                    <a:pt x="18544" y="16128"/>
                  </a:lnTo>
                  <a:lnTo>
                    <a:pt x="10977" y="23836"/>
                  </a:lnTo>
                  <a:lnTo>
                    <a:pt x="2567" y="44877"/>
                  </a:lnTo>
                  <a:lnTo>
                    <a:pt x="0" y="68657"/>
                  </a:lnTo>
                  <a:lnTo>
                    <a:pt x="2758" y="90924"/>
                  </a:lnTo>
                  <a:lnTo>
                    <a:pt x="11004" y="109399"/>
                  </a:lnTo>
                  <a:lnTo>
                    <a:pt x="16478" y="117601"/>
                  </a:lnTo>
                  <a:lnTo>
                    <a:pt x="24807" y="121900"/>
                  </a:lnTo>
                  <a:lnTo>
                    <a:pt x="46539" y="123556"/>
                  </a:lnTo>
                  <a:lnTo>
                    <a:pt x="55375" y="120021"/>
                  </a:lnTo>
                  <a:lnTo>
                    <a:pt x="68314" y="106733"/>
                  </a:lnTo>
                  <a:lnTo>
                    <a:pt x="71063" y="98277"/>
                  </a:lnTo>
                  <a:lnTo>
                    <a:pt x="70996" y="79522"/>
                  </a:lnTo>
                  <a:lnTo>
                    <a:pt x="64383" y="49232"/>
                  </a:lnTo>
                  <a:lnTo>
                    <a:pt x="49425" y="23620"/>
                  </a:lnTo>
                  <a:lnTo>
                    <a:pt x="49111" y="17131"/>
                  </a:lnTo>
                  <a:lnTo>
                    <a:pt x="52411" y="11636"/>
                  </a:lnTo>
                  <a:lnTo>
                    <a:pt x="58120" y="6803"/>
                  </a:lnTo>
                  <a:lnTo>
                    <a:pt x="76943" y="1432"/>
                  </a:lnTo>
                  <a:lnTo>
                    <a:pt x="88513" y="0"/>
                  </a:lnTo>
                  <a:lnTo>
                    <a:pt x="107608" y="4648"/>
                  </a:lnTo>
                  <a:lnTo>
                    <a:pt x="115976" y="9163"/>
                  </a:lnTo>
                  <a:lnTo>
                    <a:pt x="120385" y="15682"/>
                  </a:lnTo>
                  <a:lnTo>
                    <a:pt x="122177" y="66952"/>
                  </a:lnTo>
                  <a:lnTo>
                    <a:pt x="122181" y="106859"/>
                  </a:lnTo>
                  <a:lnTo>
                    <a:pt x="125690" y="117078"/>
                  </a:lnTo>
                  <a:lnTo>
                    <a:pt x="138949" y="131552"/>
                  </a:lnTo>
                  <a:lnTo>
                    <a:pt x="146228" y="133539"/>
                  </a:lnTo>
                  <a:lnTo>
                    <a:pt x="153421" y="132525"/>
                  </a:lnTo>
                  <a:lnTo>
                    <a:pt x="167651" y="125159"/>
                  </a:lnTo>
                  <a:lnTo>
                    <a:pt x="181775" y="114086"/>
                  </a:lnTo>
                  <a:lnTo>
                    <a:pt x="189612" y="92008"/>
                  </a:lnTo>
                  <a:lnTo>
                    <a:pt x="200232" y="41352"/>
                  </a:lnTo>
                  <a:lnTo>
                    <a:pt x="204631" y="35972"/>
                  </a:lnTo>
                  <a:lnTo>
                    <a:pt x="209903" y="34725"/>
                  </a:lnTo>
                  <a:lnTo>
                    <a:pt x="215758" y="36233"/>
                  </a:lnTo>
                  <a:lnTo>
                    <a:pt x="220831" y="40748"/>
                  </a:lnTo>
                  <a:lnTo>
                    <a:pt x="237378" y="73211"/>
                  </a:lnTo>
                  <a:lnTo>
                    <a:pt x="251911" y="113418"/>
                  </a:lnTo>
                  <a:lnTo>
                    <a:pt x="251953" y="117941"/>
                  </a:lnTo>
                  <a:lnTo>
                    <a:pt x="249640" y="118617"/>
                  </a:lnTo>
                  <a:lnTo>
                    <a:pt x="245758" y="116728"/>
                  </a:lnTo>
                  <a:lnTo>
                    <a:pt x="241446" y="102150"/>
                  </a:lnTo>
                  <a:lnTo>
                    <a:pt x="240699" y="80074"/>
                  </a:lnTo>
                  <a:lnTo>
                    <a:pt x="244267" y="54664"/>
                  </a:lnTo>
                  <a:lnTo>
                    <a:pt x="250365" y="46016"/>
                  </a:lnTo>
                  <a:lnTo>
                    <a:pt x="259110" y="40251"/>
                  </a:lnTo>
                  <a:lnTo>
                    <a:pt x="269620" y="36408"/>
                  </a:lnTo>
                  <a:lnTo>
                    <a:pt x="278966" y="36185"/>
                  </a:lnTo>
                  <a:lnTo>
                    <a:pt x="295589" y="42177"/>
                  </a:lnTo>
                  <a:lnTo>
                    <a:pt x="318101" y="64294"/>
                  </a:lnTo>
                  <a:lnTo>
                    <a:pt x="334000" y="93074"/>
                  </a:lnTo>
                  <a:lnTo>
                    <a:pt x="336037" y="113474"/>
                  </a:lnTo>
                  <a:lnTo>
                    <a:pt x="332752" y="1445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7651336" y="2660828"/>
              <a:ext cx="118367" cy="388944"/>
            </a:xfrm>
            <a:custGeom>
              <a:avLst/>
              <a:gdLst/>
              <a:ahLst/>
              <a:cxnLst/>
              <a:rect l="0" t="0" r="0" b="0"/>
              <a:pathLst>
                <a:path w="118367" h="388944">
                  <a:moveTo>
                    <a:pt x="97309" y="294126"/>
                  </a:moveTo>
                  <a:lnTo>
                    <a:pt x="87734" y="270079"/>
                  </a:lnTo>
                  <a:lnTo>
                    <a:pt x="77065" y="255753"/>
                  </a:lnTo>
                  <a:lnTo>
                    <a:pt x="69775" y="252166"/>
                  </a:lnTo>
                  <a:lnTo>
                    <a:pt x="52317" y="251301"/>
                  </a:lnTo>
                  <a:lnTo>
                    <a:pt x="22756" y="262980"/>
                  </a:lnTo>
                  <a:lnTo>
                    <a:pt x="8412" y="277943"/>
                  </a:lnTo>
                  <a:lnTo>
                    <a:pt x="2950" y="286847"/>
                  </a:lnTo>
                  <a:lnTo>
                    <a:pt x="0" y="309218"/>
                  </a:lnTo>
                  <a:lnTo>
                    <a:pt x="7637" y="356119"/>
                  </a:lnTo>
                  <a:lnTo>
                    <a:pt x="22646" y="382944"/>
                  </a:lnTo>
                  <a:lnTo>
                    <a:pt x="29986" y="387263"/>
                  </a:lnTo>
                  <a:lnTo>
                    <a:pt x="47501" y="388943"/>
                  </a:lnTo>
                  <a:lnTo>
                    <a:pt x="55915" y="384243"/>
                  </a:lnTo>
                  <a:lnTo>
                    <a:pt x="71502" y="366543"/>
                  </a:lnTo>
                  <a:lnTo>
                    <a:pt x="87843" y="335860"/>
                  </a:lnTo>
                  <a:lnTo>
                    <a:pt x="102675" y="276070"/>
                  </a:lnTo>
                  <a:lnTo>
                    <a:pt x="106308" y="219366"/>
                  </a:lnTo>
                  <a:lnTo>
                    <a:pt x="107384" y="165000"/>
                  </a:lnTo>
                  <a:lnTo>
                    <a:pt x="106533" y="114187"/>
                  </a:lnTo>
                  <a:lnTo>
                    <a:pt x="99478" y="61271"/>
                  </a:lnTo>
                  <a:lnTo>
                    <a:pt x="92148" y="6104"/>
                  </a:lnTo>
                  <a:lnTo>
                    <a:pt x="89189" y="336"/>
                  </a:lnTo>
                  <a:lnTo>
                    <a:pt x="86047" y="0"/>
                  </a:lnTo>
                  <a:lnTo>
                    <a:pt x="82782" y="3286"/>
                  </a:lnTo>
                  <a:lnTo>
                    <a:pt x="77541" y="50586"/>
                  </a:lnTo>
                  <a:lnTo>
                    <a:pt x="77804" y="100433"/>
                  </a:lnTo>
                  <a:lnTo>
                    <a:pt x="83601" y="157967"/>
                  </a:lnTo>
                  <a:lnTo>
                    <a:pt x="87008" y="211409"/>
                  </a:lnTo>
                  <a:lnTo>
                    <a:pt x="98047" y="268861"/>
                  </a:lnTo>
                  <a:lnTo>
                    <a:pt x="118366" y="325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7969743" y="2891783"/>
              <a:ext cx="115815" cy="182152"/>
            </a:xfrm>
            <a:custGeom>
              <a:avLst/>
              <a:gdLst/>
              <a:ahLst/>
              <a:cxnLst/>
              <a:rect l="0" t="0" r="0" b="0"/>
              <a:pathLst>
                <a:path w="115815" h="182152">
                  <a:moveTo>
                    <a:pt x="0" y="21057"/>
                  </a:moveTo>
                  <a:lnTo>
                    <a:pt x="17959" y="83337"/>
                  </a:lnTo>
                  <a:lnTo>
                    <a:pt x="35149" y="145664"/>
                  </a:lnTo>
                  <a:lnTo>
                    <a:pt x="51230" y="178471"/>
                  </a:lnTo>
                  <a:lnTo>
                    <a:pt x="57549" y="182151"/>
                  </a:lnTo>
                  <a:lnTo>
                    <a:pt x="64103" y="181096"/>
                  </a:lnTo>
                  <a:lnTo>
                    <a:pt x="70811" y="176882"/>
                  </a:lnTo>
                  <a:lnTo>
                    <a:pt x="81384" y="156603"/>
                  </a:lnTo>
                  <a:lnTo>
                    <a:pt x="97704" y="95925"/>
                  </a:lnTo>
                  <a:lnTo>
                    <a:pt x="104957" y="3835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8127671" y="2912671"/>
              <a:ext cx="109784" cy="179155"/>
            </a:xfrm>
            <a:custGeom>
              <a:avLst/>
              <a:gdLst/>
              <a:ahLst/>
              <a:cxnLst/>
              <a:rect l="0" t="0" r="0" b="0"/>
              <a:pathLst>
                <a:path w="109784" h="179155">
                  <a:moveTo>
                    <a:pt x="0" y="42283"/>
                  </a:moveTo>
                  <a:lnTo>
                    <a:pt x="5589" y="59051"/>
                  </a:lnTo>
                  <a:lnTo>
                    <a:pt x="17692" y="73522"/>
                  </a:lnTo>
                  <a:lnTo>
                    <a:pt x="25832" y="80656"/>
                  </a:lnTo>
                  <a:lnTo>
                    <a:pt x="47356" y="88584"/>
                  </a:lnTo>
                  <a:lnTo>
                    <a:pt x="71350" y="90937"/>
                  </a:lnTo>
                  <a:lnTo>
                    <a:pt x="93712" y="88084"/>
                  </a:lnTo>
                  <a:lnTo>
                    <a:pt x="101079" y="82175"/>
                  </a:lnTo>
                  <a:lnTo>
                    <a:pt x="109264" y="63133"/>
                  </a:lnTo>
                  <a:lnTo>
                    <a:pt x="109783" y="42191"/>
                  </a:lnTo>
                  <a:lnTo>
                    <a:pt x="104945" y="22355"/>
                  </a:lnTo>
                  <a:lnTo>
                    <a:pt x="94996" y="5740"/>
                  </a:lnTo>
                  <a:lnTo>
                    <a:pt x="87897" y="1543"/>
                  </a:lnTo>
                  <a:lnTo>
                    <a:pt x="70651" y="0"/>
                  </a:lnTo>
                  <a:lnTo>
                    <a:pt x="41211" y="11297"/>
                  </a:lnTo>
                  <a:lnTo>
                    <a:pt x="15850" y="35052"/>
                  </a:lnTo>
                  <a:lnTo>
                    <a:pt x="7044" y="60516"/>
                  </a:lnTo>
                  <a:lnTo>
                    <a:pt x="5206" y="104617"/>
                  </a:lnTo>
                  <a:lnTo>
                    <a:pt x="10503" y="130819"/>
                  </a:lnTo>
                  <a:lnTo>
                    <a:pt x="26639" y="158723"/>
                  </a:lnTo>
                  <a:lnTo>
                    <a:pt x="39525" y="174363"/>
                  </a:lnTo>
                  <a:lnTo>
                    <a:pt x="47407" y="178299"/>
                  </a:lnTo>
                  <a:lnTo>
                    <a:pt x="84228" y="1791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8271994" y="2954954"/>
              <a:ext cx="87305" cy="114924"/>
            </a:xfrm>
            <a:custGeom>
              <a:avLst/>
              <a:gdLst/>
              <a:ahLst/>
              <a:cxnLst/>
              <a:rect l="0" t="0" r="0" b="0"/>
              <a:pathLst>
                <a:path w="87305" h="114924">
                  <a:moveTo>
                    <a:pt x="3076" y="63171"/>
                  </a:moveTo>
                  <a:lnTo>
                    <a:pt x="11409" y="100649"/>
                  </a:lnTo>
                  <a:lnTo>
                    <a:pt x="12628" y="114923"/>
                  </a:lnTo>
                  <a:lnTo>
                    <a:pt x="13170" y="101770"/>
                  </a:lnTo>
                  <a:lnTo>
                    <a:pt x="0" y="49060"/>
                  </a:lnTo>
                  <a:lnTo>
                    <a:pt x="1025" y="36216"/>
                  </a:lnTo>
                  <a:lnTo>
                    <a:pt x="5218" y="26484"/>
                  </a:lnTo>
                  <a:lnTo>
                    <a:pt x="19236" y="12550"/>
                  </a:lnTo>
                  <a:lnTo>
                    <a:pt x="40283" y="5578"/>
                  </a:lnTo>
                  <a:lnTo>
                    <a:pt x="8730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8427411" y="2797026"/>
              <a:ext cx="154090" cy="281413"/>
            </a:xfrm>
            <a:custGeom>
              <a:avLst/>
              <a:gdLst/>
              <a:ahLst/>
              <a:cxnLst/>
              <a:rect l="0" t="0" r="0" b="0"/>
              <a:pathLst>
                <a:path w="154090" h="281413">
                  <a:moveTo>
                    <a:pt x="16115" y="0"/>
                  </a:moveTo>
                  <a:lnTo>
                    <a:pt x="8879" y="27557"/>
                  </a:lnTo>
                  <a:lnTo>
                    <a:pt x="6237" y="83779"/>
                  </a:lnTo>
                  <a:lnTo>
                    <a:pt x="5715" y="140292"/>
                  </a:lnTo>
                  <a:lnTo>
                    <a:pt x="5612" y="196515"/>
                  </a:lnTo>
                  <a:lnTo>
                    <a:pt x="4424" y="230452"/>
                  </a:lnTo>
                  <a:lnTo>
                    <a:pt x="2472" y="230844"/>
                  </a:lnTo>
                  <a:lnTo>
                    <a:pt x="0" y="227596"/>
                  </a:lnTo>
                  <a:lnTo>
                    <a:pt x="375" y="211508"/>
                  </a:lnTo>
                  <a:lnTo>
                    <a:pt x="5609" y="189930"/>
                  </a:lnTo>
                  <a:lnTo>
                    <a:pt x="15735" y="168642"/>
                  </a:lnTo>
                  <a:lnTo>
                    <a:pt x="24051" y="161561"/>
                  </a:lnTo>
                  <a:lnTo>
                    <a:pt x="45768" y="153694"/>
                  </a:lnTo>
                  <a:lnTo>
                    <a:pt x="71019" y="156436"/>
                  </a:lnTo>
                  <a:lnTo>
                    <a:pt x="95499" y="165454"/>
                  </a:lnTo>
                  <a:lnTo>
                    <a:pt x="122434" y="184854"/>
                  </a:lnTo>
                  <a:lnTo>
                    <a:pt x="144063" y="212310"/>
                  </a:lnTo>
                  <a:lnTo>
                    <a:pt x="154089" y="232400"/>
                  </a:lnTo>
                  <a:lnTo>
                    <a:pt x="153721" y="241501"/>
                  </a:lnTo>
                  <a:lnTo>
                    <a:pt x="149966" y="249908"/>
                  </a:lnTo>
                  <a:lnTo>
                    <a:pt x="136436" y="264319"/>
                  </a:lnTo>
                  <a:lnTo>
                    <a:pt x="118723" y="274623"/>
                  </a:lnTo>
                  <a:lnTo>
                    <a:pt x="83432" y="281412"/>
                  </a:lnTo>
                  <a:lnTo>
                    <a:pt x="63191" y="276760"/>
                  </a:lnTo>
                  <a:lnTo>
                    <a:pt x="37172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8774848" y="2933897"/>
              <a:ext cx="5591" cy="168457"/>
            </a:xfrm>
            <a:custGeom>
              <a:avLst/>
              <a:gdLst/>
              <a:ahLst/>
              <a:cxnLst/>
              <a:rect l="0" t="0" r="0" b="0"/>
              <a:pathLst>
                <a:path w="5591" h="168457">
                  <a:moveTo>
                    <a:pt x="5590" y="0"/>
                  </a:moveTo>
                  <a:lnTo>
                    <a:pt x="0" y="58617"/>
                  </a:lnTo>
                  <a:lnTo>
                    <a:pt x="4045" y="118333"/>
                  </a:lnTo>
                  <a:lnTo>
                    <a:pt x="559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8780438" y="28391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8853811" y="2907251"/>
              <a:ext cx="95332" cy="179992"/>
            </a:xfrm>
            <a:custGeom>
              <a:avLst/>
              <a:gdLst/>
              <a:ahLst/>
              <a:cxnLst/>
              <a:rect l="0" t="0" r="0" b="0"/>
              <a:pathLst>
                <a:path w="95332" h="179992">
                  <a:moveTo>
                    <a:pt x="74026" y="5589"/>
                  </a:moveTo>
                  <a:lnTo>
                    <a:pt x="57258" y="0"/>
                  </a:lnTo>
                  <a:lnTo>
                    <a:pt x="39667" y="375"/>
                  </a:lnTo>
                  <a:lnTo>
                    <a:pt x="21320" y="5611"/>
                  </a:lnTo>
                  <a:lnTo>
                    <a:pt x="5368" y="15738"/>
                  </a:lnTo>
                  <a:lnTo>
                    <a:pt x="1347" y="22883"/>
                  </a:lnTo>
                  <a:lnTo>
                    <a:pt x="0" y="40181"/>
                  </a:lnTo>
                  <a:lnTo>
                    <a:pt x="6420" y="56448"/>
                  </a:lnTo>
                  <a:lnTo>
                    <a:pt x="11408" y="64062"/>
                  </a:lnTo>
                  <a:lnTo>
                    <a:pt x="26308" y="75641"/>
                  </a:lnTo>
                  <a:lnTo>
                    <a:pt x="89781" y="118296"/>
                  </a:lnTo>
                  <a:lnTo>
                    <a:pt x="93888" y="126350"/>
                  </a:lnTo>
                  <a:lnTo>
                    <a:pt x="95331" y="144659"/>
                  </a:lnTo>
                  <a:lnTo>
                    <a:pt x="88954" y="161374"/>
                  </a:lnTo>
                  <a:lnTo>
                    <a:pt x="83978" y="169107"/>
                  </a:lnTo>
                  <a:lnTo>
                    <a:pt x="75981" y="174263"/>
                  </a:lnTo>
                  <a:lnTo>
                    <a:pt x="54618" y="179991"/>
                  </a:lnTo>
                  <a:lnTo>
                    <a:pt x="326" y="174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9099585" y="2923369"/>
              <a:ext cx="158271" cy="158606"/>
            </a:xfrm>
            <a:custGeom>
              <a:avLst/>
              <a:gdLst/>
              <a:ahLst/>
              <a:cxnLst/>
              <a:rect l="0" t="0" r="0" b="0"/>
              <a:pathLst>
                <a:path w="158271" h="158606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11490" y="131226"/>
                  </a:lnTo>
                  <a:lnTo>
                    <a:pt x="17091" y="137786"/>
                  </a:lnTo>
                  <a:lnTo>
                    <a:pt x="24334" y="139821"/>
                  </a:lnTo>
                  <a:lnTo>
                    <a:pt x="32673" y="138837"/>
                  </a:lnTo>
                  <a:lnTo>
                    <a:pt x="39402" y="134672"/>
                  </a:lnTo>
                  <a:lnTo>
                    <a:pt x="49998" y="120685"/>
                  </a:lnTo>
                  <a:lnTo>
                    <a:pt x="55631" y="120231"/>
                  </a:lnTo>
                  <a:lnTo>
                    <a:pt x="61726" y="124607"/>
                  </a:lnTo>
                  <a:lnTo>
                    <a:pt x="88320" y="154075"/>
                  </a:lnTo>
                  <a:lnTo>
                    <a:pt x="97556" y="157699"/>
                  </a:lnTo>
                  <a:lnTo>
                    <a:pt x="120298" y="158605"/>
                  </a:lnTo>
                  <a:lnTo>
                    <a:pt x="129404" y="153700"/>
                  </a:lnTo>
                  <a:lnTo>
                    <a:pt x="142641" y="135771"/>
                  </a:lnTo>
                  <a:lnTo>
                    <a:pt x="156670" y="99370"/>
                  </a:lnTo>
                  <a:lnTo>
                    <a:pt x="158270" y="75749"/>
                  </a:lnTo>
                  <a:lnTo>
                    <a:pt x="147878" y="17600"/>
                  </a:lnTo>
                  <a:lnTo>
                    <a:pt x="1441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9296334" y="2954954"/>
              <a:ext cx="63172" cy="87995"/>
            </a:xfrm>
            <a:custGeom>
              <a:avLst/>
              <a:gdLst/>
              <a:ahLst/>
              <a:cxnLst/>
              <a:rect l="0" t="0" r="0" b="0"/>
              <a:pathLst>
                <a:path w="63172" h="87995">
                  <a:moveTo>
                    <a:pt x="0" y="31585"/>
                  </a:moveTo>
                  <a:lnTo>
                    <a:pt x="15619" y="87994"/>
                  </a:lnTo>
                  <a:lnTo>
                    <a:pt x="3894" y="49030"/>
                  </a:lnTo>
                  <a:lnTo>
                    <a:pt x="1731" y="24911"/>
                  </a:lnTo>
                  <a:lnTo>
                    <a:pt x="5833" y="16607"/>
                  </a:lnTo>
                  <a:lnTo>
                    <a:pt x="13248" y="11071"/>
                  </a:lnTo>
                  <a:lnTo>
                    <a:pt x="39800" y="328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9433204" y="2997068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0" y="58617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9422676" y="28391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9517433" y="2765441"/>
              <a:ext cx="52643" cy="305327"/>
            </a:xfrm>
            <a:custGeom>
              <a:avLst/>
              <a:gdLst/>
              <a:ahLst/>
              <a:cxnLst/>
              <a:rect l="0" t="0" r="0" b="0"/>
              <a:pathLst>
                <a:path w="52643" h="305327">
                  <a:moveTo>
                    <a:pt x="0" y="0"/>
                  </a:moveTo>
                  <a:lnTo>
                    <a:pt x="3119" y="48931"/>
                  </a:lnTo>
                  <a:lnTo>
                    <a:pt x="11452" y="96776"/>
                  </a:lnTo>
                  <a:lnTo>
                    <a:pt x="24748" y="159756"/>
                  </a:lnTo>
                  <a:lnTo>
                    <a:pt x="37470" y="217257"/>
                  </a:lnTo>
                  <a:lnTo>
                    <a:pt x="44316" y="270556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443733" y="2912840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24840" y="0"/>
                  </a:lnTo>
                  <a:lnTo>
                    <a:pt x="64304" y="0"/>
                  </a:lnTo>
                  <a:lnTo>
                    <a:pt x="367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9685888" y="2723327"/>
              <a:ext cx="42116" cy="357970"/>
            </a:xfrm>
            <a:custGeom>
              <a:avLst/>
              <a:gdLst/>
              <a:ahLst/>
              <a:cxnLst/>
              <a:rect l="0" t="0" r="0" b="0"/>
              <a:pathLst>
                <a:path w="42116" h="357970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4" y="169786"/>
                  </a:lnTo>
                  <a:lnTo>
                    <a:pt x="21331" y="232021"/>
                  </a:lnTo>
                  <a:lnTo>
                    <a:pt x="31667" y="285556"/>
                  </a:lnTo>
                  <a:lnTo>
                    <a:pt x="39019" y="323645"/>
                  </a:lnTo>
                  <a:lnTo>
                    <a:pt x="42115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9633246" y="2881254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108996" y="0"/>
                  </a:lnTo>
                  <a:lnTo>
                    <a:pt x="4986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9770116" y="2912423"/>
              <a:ext cx="94758" cy="168874"/>
            </a:xfrm>
            <a:custGeom>
              <a:avLst/>
              <a:gdLst/>
              <a:ahLst/>
              <a:cxnLst/>
              <a:rect l="0" t="0" r="0" b="0"/>
              <a:pathLst>
                <a:path w="94758" h="168874">
                  <a:moveTo>
                    <a:pt x="0" y="74116"/>
                  </a:moveTo>
                  <a:lnTo>
                    <a:pt x="58618" y="68527"/>
                  </a:lnTo>
                  <a:lnTo>
                    <a:pt x="79085" y="59544"/>
                  </a:lnTo>
                  <a:lnTo>
                    <a:pt x="87818" y="53873"/>
                  </a:lnTo>
                  <a:lnTo>
                    <a:pt x="92471" y="46583"/>
                  </a:lnTo>
                  <a:lnTo>
                    <a:pt x="94521" y="29124"/>
                  </a:lnTo>
                  <a:lnTo>
                    <a:pt x="88413" y="12786"/>
                  </a:lnTo>
                  <a:lnTo>
                    <a:pt x="83508" y="5153"/>
                  </a:lnTo>
                  <a:lnTo>
                    <a:pt x="76730" y="1235"/>
                  </a:lnTo>
                  <a:lnTo>
                    <a:pt x="59839" y="0"/>
                  </a:lnTo>
                  <a:lnTo>
                    <a:pt x="52761" y="3649"/>
                  </a:lnTo>
                  <a:lnTo>
                    <a:pt x="41777" y="17061"/>
                  </a:lnTo>
                  <a:lnTo>
                    <a:pt x="29016" y="49932"/>
                  </a:lnTo>
                  <a:lnTo>
                    <a:pt x="27714" y="72727"/>
                  </a:lnTo>
                  <a:lnTo>
                    <a:pt x="32205" y="94556"/>
                  </a:lnTo>
                  <a:lnTo>
                    <a:pt x="47887" y="125406"/>
                  </a:lnTo>
                  <a:lnTo>
                    <a:pt x="67351" y="148715"/>
                  </a:lnTo>
                  <a:lnTo>
                    <a:pt x="94757" y="168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9917515" y="2927820"/>
              <a:ext cx="126344" cy="164006"/>
            </a:xfrm>
            <a:custGeom>
              <a:avLst/>
              <a:gdLst/>
              <a:ahLst/>
              <a:cxnLst/>
              <a:rect l="0" t="0" r="0" b="0"/>
              <a:pathLst>
                <a:path w="126344" h="164006">
                  <a:moveTo>
                    <a:pt x="0" y="27134"/>
                  </a:moveTo>
                  <a:lnTo>
                    <a:pt x="5590" y="85751"/>
                  </a:lnTo>
                  <a:lnTo>
                    <a:pt x="9065" y="126130"/>
                  </a:lnTo>
                  <a:lnTo>
                    <a:pt x="10723" y="130566"/>
                  </a:lnTo>
                  <a:lnTo>
                    <a:pt x="12999" y="128844"/>
                  </a:lnTo>
                  <a:lnTo>
                    <a:pt x="15685" y="123017"/>
                  </a:lnTo>
                  <a:lnTo>
                    <a:pt x="21166" y="71637"/>
                  </a:lnTo>
                  <a:lnTo>
                    <a:pt x="30318" y="25762"/>
                  </a:lnTo>
                  <a:lnTo>
                    <a:pt x="41160" y="4687"/>
                  </a:lnTo>
                  <a:lnTo>
                    <a:pt x="47327" y="471"/>
                  </a:lnTo>
                  <a:lnTo>
                    <a:pt x="53779" y="0"/>
                  </a:lnTo>
                  <a:lnTo>
                    <a:pt x="60419" y="2026"/>
                  </a:lnTo>
                  <a:lnTo>
                    <a:pt x="74037" y="16755"/>
                  </a:lnTo>
                  <a:lnTo>
                    <a:pt x="101604" y="71607"/>
                  </a:lnTo>
                  <a:lnTo>
                    <a:pt x="120763" y="128033"/>
                  </a:lnTo>
                  <a:lnTo>
                    <a:pt x="126343" y="1640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1494557" y="3270809"/>
            <a:ext cx="1106422" cy="521096"/>
            <a:chOff x="1494557" y="3270809"/>
            <a:chExt cx="1106422" cy="521096"/>
          </a:xfrm>
        </p:grpSpPr>
        <p:sp>
          <p:nvSpPr>
            <p:cNvPr id="201" name="Freeform 200"/>
            <p:cNvSpPr/>
            <p:nvPr/>
          </p:nvSpPr>
          <p:spPr>
            <a:xfrm>
              <a:off x="1494557" y="3433127"/>
              <a:ext cx="111246" cy="195652"/>
            </a:xfrm>
            <a:custGeom>
              <a:avLst/>
              <a:gdLst/>
              <a:ahLst/>
              <a:cxnLst/>
              <a:rect l="0" t="0" r="0" b="0"/>
              <a:pathLst>
                <a:path w="111246" h="195652">
                  <a:moveTo>
                    <a:pt x="94916" y="27195"/>
                  </a:moveTo>
                  <a:lnTo>
                    <a:pt x="89327" y="10427"/>
                  </a:lnTo>
                  <a:lnTo>
                    <a:pt x="83001" y="5488"/>
                  </a:lnTo>
                  <a:lnTo>
                    <a:pt x="63494" y="0"/>
                  </a:lnTo>
                  <a:lnTo>
                    <a:pt x="31794" y="2499"/>
                  </a:lnTo>
                  <a:lnTo>
                    <a:pt x="13830" y="13879"/>
                  </a:lnTo>
                  <a:lnTo>
                    <a:pt x="5764" y="21828"/>
                  </a:lnTo>
                  <a:lnTo>
                    <a:pt x="1556" y="31805"/>
                  </a:lnTo>
                  <a:lnTo>
                    <a:pt x="0" y="55370"/>
                  </a:lnTo>
                  <a:lnTo>
                    <a:pt x="3563" y="64696"/>
                  </a:lnTo>
                  <a:lnTo>
                    <a:pt x="16880" y="78177"/>
                  </a:lnTo>
                  <a:lnTo>
                    <a:pt x="74403" y="109539"/>
                  </a:lnTo>
                  <a:lnTo>
                    <a:pt x="100017" y="129452"/>
                  </a:lnTo>
                  <a:lnTo>
                    <a:pt x="108882" y="149462"/>
                  </a:lnTo>
                  <a:lnTo>
                    <a:pt x="111245" y="161348"/>
                  </a:lnTo>
                  <a:lnTo>
                    <a:pt x="109312" y="171613"/>
                  </a:lnTo>
                  <a:lnTo>
                    <a:pt x="97805" y="189257"/>
                  </a:lnTo>
                  <a:lnTo>
                    <a:pt x="88653" y="193728"/>
                  </a:lnTo>
                  <a:lnTo>
                    <a:pt x="46583" y="195618"/>
                  </a:lnTo>
                  <a:lnTo>
                    <a:pt x="21217" y="195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1636154" y="3478044"/>
              <a:ext cx="100719" cy="134912"/>
            </a:xfrm>
            <a:custGeom>
              <a:avLst/>
              <a:gdLst/>
              <a:ahLst/>
              <a:cxnLst/>
              <a:rect l="0" t="0" r="0" b="0"/>
              <a:pathLst>
                <a:path w="100719" h="134912">
                  <a:moveTo>
                    <a:pt x="16490" y="55977"/>
                  </a:moveTo>
                  <a:lnTo>
                    <a:pt x="75107" y="55978"/>
                  </a:lnTo>
                  <a:lnTo>
                    <a:pt x="84814" y="52468"/>
                  </a:lnTo>
                  <a:lnTo>
                    <a:pt x="98719" y="39210"/>
                  </a:lnTo>
                  <a:lnTo>
                    <a:pt x="100555" y="31931"/>
                  </a:lnTo>
                  <a:lnTo>
                    <a:pt x="99440" y="24739"/>
                  </a:lnTo>
                  <a:lnTo>
                    <a:pt x="96357" y="17604"/>
                  </a:lnTo>
                  <a:lnTo>
                    <a:pt x="83572" y="6557"/>
                  </a:lnTo>
                  <a:lnTo>
                    <a:pt x="75250" y="1973"/>
                  </a:lnTo>
                  <a:lnTo>
                    <a:pt x="53524" y="0"/>
                  </a:lnTo>
                  <a:lnTo>
                    <a:pt x="41179" y="1112"/>
                  </a:lnTo>
                  <a:lnTo>
                    <a:pt x="21224" y="11705"/>
                  </a:lnTo>
                  <a:lnTo>
                    <a:pt x="12627" y="19444"/>
                  </a:lnTo>
                  <a:lnTo>
                    <a:pt x="3075" y="40520"/>
                  </a:lnTo>
                  <a:lnTo>
                    <a:pt x="0" y="65485"/>
                  </a:lnTo>
                  <a:lnTo>
                    <a:pt x="2532" y="92179"/>
                  </a:lnTo>
                  <a:lnTo>
                    <a:pt x="10677" y="113401"/>
                  </a:lnTo>
                  <a:lnTo>
                    <a:pt x="16124" y="122336"/>
                  </a:lnTo>
                  <a:lnTo>
                    <a:pt x="24435" y="128292"/>
                  </a:lnTo>
                  <a:lnTo>
                    <a:pt x="46148" y="134911"/>
                  </a:lnTo>
                  <a:lnTo>
                    <a:pt x="100718" y="1296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1789515" y="3489372"/>
              <a:ext cx="108569" cy="302533"/>
            </a:xfrm>
            <a:custGeom>
              <a:avLst/>
              <a:gdLst/>
              <a:ahLst/>
              <a:cxnLst/>
              <a:rect l="0" t="0" r="0" b="0"/>
              <a:pathLst>
                <a:path w="108569" h="302533">
                  <a:moveTo>
                    <a:pt x="0" y="97292"/>
                  </a:moveTo>
                  <a:lnTo>
                    <a:pt x="17958" y="159572"/>
                  </a:lnTo>
                  <a:lnTo>
                    <a:pt x="31667" y="213622"/>
                  </a:lnTo>
                  <a:lnTo>
                    <a:pt x="49144" y="274958"/>
                  </a:lnTo>
                  <a:lnTo>
                    <a:pt x="56157" y="296748"/>
                  </a:lnTo>
                  <a:lnTo>
                    <a:pt x="56155" y="301622"/>
                  </a:lnTo>
                  <a:lnTo>
                    <a:pt x="53814" y="302532"/>
                  </a:lnTo>
                  <a:lnTo>
                    <a:pt x="49914" y="300799"/>
                  </a:lnTo>
                  <a:lnTo>
                    <a:pt x="45581" y="286395"/>
                  </a:lnTo>
                  <a:lnTo>
                    <a:pt x="34165" y="232939"/>
                  </a:lnTo>
                  <a:lnTo>
                    <a:pt x="20873" y="177466"/>
                  </a:lnTo>
                  <a:lnTo>
                    <a:pt x="13594" y="127676"/>
                  </a:lnTo>
                  <a:lnTo>
                    <a:pt x="11437" y="78998"/>
                  </a:lnTo>
                  <a:lnTo>
                    <a:pt x="16297" y="20629"/>
                  </a:lnTo>
                  <a:lnTo>
                    <a:pt x="22563" y="11088"/>
                  </a:lnTo>
                  <a:lnTo>
                    <a:pt x="31420" y="4728"/>
                  </a:lnTo>
                  <a:lnTo>
                    <a:pt x="42003" y="487"/>
                  </a:lnTo>
                  <a:lnTo>
                    <a:pt x="51399" y="0"/>
                  </a:lnTo>
                  <a:lnTo>
                    <a:pt x="68078" y="5698"/>
                  </a:lnTo>
                  <a:lnTo>
                    <a:pt x="90621" y="27649"/>
                  </a:lnTo>
                  <a:lnTo>
                    <a:pt x="106529" y="61969"/>
                  </a:lnTo>
                  <a:lnTo>
                    <a:pt x="108568" y="85102"/>
                  </a:lnTo>
                  <a:lnTo>
                    <a:pt x="104404" y="105913"/>
                  </a:lnTo>
                  <a:lnTo>
                    <a:pt x="94755" y="122960"/>
                  </a:lnTo>
                  <a:lnTo>
                    <a:pt x="70579" y="145711"/>
                  </a:lnTo>
                  <a:lnTo>
                    <a:pt x="61091" y="149459"/>
                  </a:lnTo>
                  <a:lnTo>
                    <a:pt x="10529" y="14993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1923411" y="3441456"/>
              <a:ext cx="150374" cy="175339"/>
            </a:xfrm>
            <a:custGeom>
              <a:avLst/>
              <a:gdLst/>
              <a:ahLst/>
              <a:cxnLst/>
              <a:rect l="0" t="0" r="0" b="0"/>
              <a:pathLst>
                <a:path w="150374" h="175339">
                  <a:moveTo>
                    <a:pt x="55617" y="71509"/>
                  </a:moveTo>
                  <a:lnTo>
                    <a:pt x="61206" y="54741"/>
                  </a:lnTo>
                  <a:lnTo>
                    <a:pt x="60831" y="37150"/>
                  </a:lnTo>
                  <a:lnTo>
                    <a:pt x="55594" y="18804"/>
                  </a:lnTo>
                  <a:lnTo>
                    <a:pt x="45468" y="2850"/>
                  </a:lnTo>
                  <a:lnTo>
                    <a:pt x="39493" y="0"/>
                  </a:lnTo>
                  <a:lnTo>
                    <a:pt x="33169" y="440"/>
                  </a:lnTo>
                  <a:lnTo>
                    <a:pt x="26614" y="3072"/>
                  </a:lnTo>
                  <a:lnTo>
                    <a:pt x="16210" y="15356"/>
                  </a:lnTo>
                  <a:lnTo>
                    <a:pt x="0" y="57427"/>
                  </a:lnTo>
                  <a:lnTo>
                    <a:pt x="273" y="97102"/>
                  </a:lnTo>
                  <a:lnTo>
                    <a:pt x="12016" y="144025"/>
                  </a:lnTo>
                  <a:lnTo>
                    <a:pt x="22981" y="165739"/>
                  </a:lnTo>
                  <a:lnTo>
                    <a:pt x="31520" y="171763"/>
                  </a:lnTo>
                  <a:lnTo>
                    <a:pt x="53486" y="175338"/>
                  </a:lnTo>
                  <a:lnTo>
                    <a:pt x="62385" y="172314"/>
                  </a:lnTo>
                  <a:lnTo>
                    <a:pt x="75393" y="159595"/>
                  </a:lnTo>
                  <a:lnTo>
                    <a:pt x="89292" y="127114"/>
                  </a:lnTo>
                  <a:lnTo>
                    <a:pt x="90861" y="104411"/>
                  </a:lnTo>
                  <a:lnTo>
                    <a:pt x="89998" y="89641"/>
                  </a:lnTo>
                  <a:lnTo>
                    <a:pt x="91406" y="90616"/>
                  </a:lnTo>
                  <a:lnTo>
                    <a:pt x="97259" y="99888"/>
                  </a:lnTo>
                  <a:lnTo>
                    <a:pt x="132231" y="136184"/>
                  </a:lnTo>
                  <a:lnTo>
                    <a:pt x="150373" y="1452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073784" y="3428736"/>
              <a:ext cx="126343" cy="116288"/>
            </a:xfrm>
            <a:custGeom>
              <a:avLst/>
              <a:gdLst/>
              <a:ahLst/>
              <a:cxnLst/>
              <a:rect l="0" t="0" r="0" b="0"/>
              <a:pathLst>
                <a:path w="126343" h="116288">
                  <a:moveTo>
                    <a:pt x="0" y="52643"/>
                  </a:moveTo>
                  <a:lnTo>
                    <a:pt x="2340" y="86264"/>
                  </a:lnTo>
                  <a:lnTo>
                    <a:pt x="13302" y="116287"/>
                  </a:lnTo>
                  <a:lnTo>
                    <a:pt x="13547" y="116130"/>
                  </a:lnTo>
                  <a:lnTo>
                    <a:pt x="11423" y="96020"/>
                  </a:lnTo>
                  <a:lnTo>
                    <a:pt x="13913" y="63546"/>
                  </a:lnTo>
                  <a:lnTo>
                    <a:pt x="25180" y="31697"/>
                  </a:lnTo>
                  <a:lnTo>
                    <a:pt x="30825" y="21131"/>
                  </a:lnTo>
                  <a:lnTo>
                    <a:pt x="39267" y="14087"/>
                  </a:lnTo>
                  <a:lnTo>
                    <a:pt x="61126" y="6262"/>
                  </a:lnTo>
                  <a:lnTo>
                    <a:pt x="114519" y="82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213851" y="3438420"/>
              <a:ext cx="144204" cy="132504"/>
            </a:xfrm>
            <a:custGeom>
              <a:avLst/>
              <a:gdLst/>
              <a:ahLst/>
              <a:cxnLst/>
              <a:rect l="0" t="0" r="0" b="0"/>
              <a:pathLst>
                <a:path w="144204" h="132504">
                  <a:moveTo>
                    <a:pt x="81032" y="95601"/>
                  </a:moveTo>
                  <a:lnTo>
                    <a:pt x="86621" y="78834"/>
                  </a:lnTo>
                  <a:lnTo>
                    <a:pt x="86246" y="61243"/>
                  </a:lnTo>
                  <a:lnTo>
                    <a:pt x="76472" y="21354"/>
                  </a:lnTo>
                  <a:lnTo>
                    <a:pt x="70973" y="13348"/>
                  </a:lnTo>
                  <a:lnTo>
                    <a:pt x="55504" y="1332"/>
                  </a:lnTo>
                  <a:lnTo>
                    <a:pt x="46466" y="0"/>
                  </a:lnTo>
                  <a:lnTo>
                    <a:pt x="27065" y="4759"/>
                  </a:lnTo>
                  <a:lnTo>
                    <a:pt x="12983" y="17793"/>
                  </a:lnTo>
                  <a:lnTo>
                    <a:pt x="7590" y="26181"/>
                  </a:lnTo>
                  <a:lnTo>
                    <a:pt x="0" y="60344"/>
                  </a:lnTo>
                  <a:lnTo>
                    <a:pt x="3340" y="94513"/>
                  </a:lnTo>
                  <a:lnTo>
                    <a:pt x="17328" y="126865"/>
                  </a:lnTo>
                  <a:lnTo>
                    <a:pt x="23355" y="131652"/>
                  </a:lnTo>
                  <a:lnTo>
                    <a:pt x="29712" y="132503"/>
                  </a:lnTo>
                  <a:lnTo>
                    <a:pt x="36290" y="130731"/>
                  </a:lnTo>
                  <a:lnTo>
                    <a:pt x="41846" y="126040"/>
                  </a:lnTo>
                  <a:lnTo>
                    <a:pt x="55253" y="102670"/>
                  </a:lnTo>
                  <a:lnTo>
                    <a:pt x="62946" y="83535"/>
                  </a:lnTo>
                  <a:lnTo>
                    <a:pt x="64025" y="63332"/>
                  </a:lnTo>
                  <a:lnTo>
                    <a:pt x="62945" y="49674"/>
                  </a:lnTo>
                  <a:lnTo>
                    <a:pt x="64294" y="50946"/>
                  </a:lnTo>
                  <a:lnTo>
                    <a:pt x="90383" y="101624"/>
                  </a:lnTo>
                  <a:lnTo>
                    <a:pt x="115388" y="117793"/>
                  </a:lnTo>
                  <a:lnTo>
                    <a:pt x="144203" y="127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2384050" y="3270809"/>
              <a:ext cx="16119" cy="294799"/>
            </a:xfrm>
            <a:custGeom>
              <a:avLst/>
              <a:gdLst/>
              <a:ahLst/>
              <a:cxnLst/>
              <a:rect l="0" t="0" r="0" b="0"/>
              <a:pathLst>
                <a:path w="16119" h="294799">
                  <a:moveTo>
                    <a:pt x="5589" y="0"/>
                  </a:moveTo>
                  <a:lnTo>
                    <a:pt x="5589" y="54145"/>
                  </a:lnTo>
                  <a:lnTo>
                    <a:pt x="0" y="103502"/>
                  </a:lnTo>
                  <a:lnTo>
                    <a:pt x="2114" y="153110"/>
                  </a:lnTo>
                  <a:lnTo>
                    <a:pt x="4560" y="206673"/>
                  </a:lnTo>
                  <a:lnTo>
                    <a:pt x="13787" y="268722"/>
                  </a:lnTo>
                  <a:lnTo>
                    <a:pt x="1611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2294883" y="3365565"/>
              <a:ext cx="178985" cy="42115"/>
            </a:xfrm>
            <a:custGeom>
              <a:avLst/>
              <a:gdLst/>
              <a:ahLst/>
              <a:cxnLst/>
              <a:rect l="0" t="0" r="0" b="0"/>
              <a:pathLst>
                <a:path w="178985" h="42115">
                  <a:moveTo>
                    <a:pt x="178984" y="0"/>
                  </a:moveTo>
                  <a:lnTo>
                    <a:pt x="125957" y="14655"/>
                  </a:lnTo>
                  <a:lnTo>
                    <a:pt x="75746" y="20963"/>
                  </a:lnTo>
                  <a:lnTo>
                    <a:pt x="27007" y="3226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2473867" y="3415556"/>
              <a:ext cx="127112" cy="163608"/>
            </a:xfrm>
            <a:custGeom>
              <a:avLst/>
              <a:gdLst/>
              <a:ahLst/>
              <a:cxnLst/>
              <a:rect l="0" t="0" r="0" b="0"/>
              <a:pathLst>
                <a:path w="127112" h="163608">
                  <a:moveTo>
                    <a:pt x="0" y="34238"/>
                  </a:moveTo>
                  <a:lnTo>
                    <a:pt x="53875" y="61749"/>
                  </a:lnTo>
                  <a:lnTo>
                    <a:pt x="74248" y="69082"/>
                  </a:lnTo>
                  <a:lnTo>
                    <a:pt x="95000" y="70001"/>
                  </a:lnTo>
                  <a:lnTo>
                    <a:pt x="105448" y="68608"/>
                  </a:lnTo>
                  <a:lnTo>
                    <a:pt x="113582" y="64171"/>
                  </a:lnTo>
                  <a:lnTo>
                    <a:pt x="125740" y="49881"/>
                  </a:lnTo>
                  <a:lnTo>
                    <a:pt x="127111" y="41157"/>
                  </a:lnTo>
                  <a:lnTo>
                    <a:pt x="122395" y="22105"/>
                  </a:lnTo>
                  <a:lnTo>
                    <a:pt x="109380" y="8178"/>
                  </a:lnTo>
                  <a:lnTo>
                    <a:pt x="100996" y="2827"/>
                  </a:lnTo>
                  <a:lnTo>
                    <a:pt x="82322" y="0"/>
                  </a:lnTo>
                  <a:lnTo>
                    <a:pt x="62324" y="3813"/>
                  </a:lnTo>
                  <a:lnTo>
                    <a:pt x="41738" y="13307"/>
                  </a:lnTo>
                  <a:lnTo>
                    <a:pt x="24009" y="31564"/>
                  </a:lnTo>
                  <a:lnTo>
                    <a:pt x="10671" y="55276"/>
                  </a:lnTo>
                  <a:lnTo>
                    <a:pt x="4743" y="81413"/>
                  </a:lnTo>
                  <a:lnTo>
                    <a:pt x="8347" y="105507"/>
                  </a:lnTo>
                  <a:lnTo>
                    <a:pt x="23530" y="135683"/>
                  </a:lnTo>
                  <a:lnTo>
                    <a:pt x="37364" y="150684"/>
                  </a:lnTo>
                  <a:lnTo>
                    <a:pt x="55211" y="161251"/>
                  </a:lnTo>
                  <a:lnTo>
                    <a:pt x="77961" y="163607"/>
                  </a:lnTo>
                  <a:lnTo>
                    <a:pt x="115814" y="1605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9" name="Group 238"/>
          <p:cNvGrpSpPr/>
          <p:nvPr/>
        </p:nvGrpSpPr>
        <p:grpSpPr>
          <a:xfrm>
            <a:off x="2838239" y="3249752"/>
            <a:ext cx="4826179" cy="503050"/>
            <a:chOff x="2838239" y="3249752"/>
            <a:chExt cx="4826179" cy="503050"/>
          </a:xfrm>
        </p:grpSpPr>
        <p:sp>
          <p:nvSpPr>
            <p:cNvPr id="211" name="Freeform 210"/>
            <p:cNvSpPr/>
            <p:nvPr/>
          </p:nvSpPr>
          <p:spPr>
            <a:xfrm>
              <a:off x="2838239" y="3323452"/>
              <a:ext cx="25184" cy="294799"/>
            </a:xfrm>
            <a:custGeom>
              <a:avLst/>
              <a:gdLst/>
              <a:ahLst/>
              <a:cxnLst/>
              <a:rect l="0" t="0" r="0" b="0"/>
              <a:pathLst>
                <a:path w="25184" h="294799">
                  <a:moveTo>
                    <a:pt x="14654" y="0"/>
                  </a:moveTo>
                  <a:lnTo>
                    <a:pt x="0" y="49551"/>
                  </a:lnTo>
                  <a:lnTo>
                    <a:pt x="3267" y="110956"/>
                  </a:lnTo>
                  <a:lnTo>
                    <a:pt x="10760" y="162077"/>
                  </a:lnTo>
                  <a:lnTo>
                    <a:pt x="17005" y="225514"/>
                  </a:lnTo>
                  <a:lnTo>
                    <a:pt x="22760" y="261401"/>
                  </a:lnTo>
                  <a:lnTo>
                    <a:pt x="25183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963117" y="3544550"/>
              <a:ext cx="5591" cy="73700"/>
            </a:xfrm>
            <a:custGeom>
              <a:avLst/>
              <a:gdLst/>
              <a:ahLst/>
              <a:cxnLst/>
              <a:rect l="0" t="0" r="0" b="0"/>
              <a:pathLst>
                <a:path w="5591" h="73700">
                  <a:moveTo>
                    <a:pt x="5590" y="0"/>
                  </a:moveTo>
                  <a:lnTo>
                    <a:pt x="0" y="16767"/>
                  </a:lnTo>
                  <a:lnTo>
                    <a:pt x="559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947650" y="346032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021349" y="3459463"/>
              <a:ext cx="259243" cy="148259"/>
            </a:xfrm>
            <a:custGeom>
              <a:avLst/>
              <a:gdLst/>
              <a:ahLst/>
              <a:cxnLst/>
              <a:rect l="0" t="0" r="0" b="0"/>
              <a:pathLst>
                <a:path w="259243" h="148259">
                  <a:moveTo>
                    <a:pt x="0" y="53502"/>
                  </a:moveTo>
                  <a:lnTo>
                    <a:pt x="15641" y="79888"/>
                  </a:lnTo>
                  <a:lnTo>
                    <a:pt x="23719" y="103053"/>
                  </a:lnTo>
                  <a:lnTo>
                    <a:pt x="26342" y="106423"/>
                  </a:lnTo>
                  <a:lnTo>
                    <a:pt x="28090" y="103990"/>
                  </a:lnTo>
                  <a:lnTo>
                    <a:pt x="36484" y="72053"/>
                  </a:lnTo>
                  <a:lnTo>
                    <a:pt x="51624" y="47820"/>
                  </a:lnTo>
                  <a:lnTo>
                    <a:pt x="60153" y="43865"/>
                  </a:lnTo>
                  <a:lnTo>
                    <a:pt x="82107" y="42589"/>
                  </a:lnTo>
                  <a:lnTo>
                    <a:pt x="91003" y="46227"/>
                  </a:lnTo>
                  <a:lnTo>
                    <a:pt x="104007" y="59627"/>
                  </a:lnTo>
                  <a:lnTo>
                    <a:pt x="117904" y="86902"/>
                  </a:lnTo>
                  <a:lnTo>
                    <a:pt x="123057" y="89807"/>
                  </a:lnTo>
                  <a:lnTo>
                    <a:pt x="128831" y="88233"/>
                  </a:lnTo>
                  <a:lnTo>
                    <a:pt x="160499" y="66081"/>
                  </a:lnTo>
                  <a:lnTo>
                    <a:pt x="219242" y="48919"/>
                  </a:lnTo>
                  <a:lnTo>
                    <a:pt x="257257" y="24521"/>
                  </a:lnTo>
                  <a:lnTo>
                    <a:pt x="259242" y="17803"/>
                  </a:lnTo>
                  <a:lnTo>
                    <a:pt x="257057" y="10985"/>
                  </a:lnTo>
                  <a:lnTo>
                    <a:pt x="252089" y="4100"/>
                  </a:lnTo>
                  <a:lnTo>
                    <a:pt x="245269" y="680"/>
                  </a:lnTo>
                  <a:lnTo>
                    <a:pt x="228331" y="0"/>
                  </a:lnTo>
                  <a:lnTo>
                    <a:pt x="199065" y="11783"/>
                  </a:lnTo>
                  <a:lnTo>
                    <a:pt x="173756" y="35681"/>
                  </a:lnTo>
                  <a:lnTo>
                    <a:pt x="164963" y="58060"/>
                  </a:lnTo>
                  <a:lnTo>
                    <a:pt x="162224" y="82433"/>
                  </a:lnTo>
                  <a:lnTo>
                    <a:pt x="164906" y="104965"/>
                  </a:lnTo>
                  <a:lnTo>
                    <a:pt x="173117" y="123557"/>
                  </a:lnTo>
                  <a:lnTo>
                    <a:pt x="178583" y="131791"/>
                  </a:lnTo>
                  <a:lnTo>
                    <a:pt x="186906" y="137280"/>
                  </a:lnTo>
                  <a:lnTo>
                    <a:pt x="227646" y="146089"/>
                  </a:lnTo>
                  <a:lnTo>
                    <a:pt x="252684" y="148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431961" y="3415646"/>
              <a:ext cx="202474" cy="118377"/>
            </a:xfrm>
            <a:custGeom>
              <a:avLst/>
              <a:gdLst/>
              <a:ahLst/>
              <a:cxnLst/>
              <a:rect l="0" t="0" r="0" b="0"/>
              <a:pathLst>
                <a:path w="202474" h="118377">
                  <a:moveTo>
                    <a:pt x="0" y="65733"/>
                  </a:moveTo>
                  <a:lnTo>
                    <a:pt x="37478" y="57400"/>
                  </a:lnTo>
                  <a:lnTo>
                    <a:pt x="88901" y="55639"/>
                  </a:lnTo>
                  <a:lnTo>
                    <a:pt x="149747" y="46929"/>
                  </a:lnTo>
                  <a:lnTo>
                    <a:pt x="198425" y="39532"/>
                  </a:lnTo>
                  <a:lnTo>
                    <a:pt x="202473" y="36567"/>
                  </a:lnTo>
                  <a:lnTo>
                    <a:pt x="201662" y="33421"/>
                  </a:lnTo>
                  <a:lnTo>
                    <a:pt x="164554" y="4694"/>
                  </a:lnTo>
                  <a:lnTo>
                    <a:pt x="155326" y="474"/>
                  </a:lnTo>
                  <a:lnTo>
                    <a:pt x="151514" y="0"/>
                  </a:lnTo>
                  <a:lnTo>
                    <a:pt x="151312" y="2024"/>
                  </a:lnTo>
                  <a:lnTo>
                    <a:pt x="153517" y="5713"/>
                  </a:lnTo>
                  <a:lnTo>
                    <a:pt x="179932" y="29614"/>
                  </a:lnTo>
                  <a:lnTo>
                    <a:pt x="190324" y="47341"/>
                  </a:lnTo>
                  <a:lnTo>
                    <a:pt x="191223" y="55811"/>
                  </a:lnTo>
                  <a:lnTo>
                    <a:pt x="185984" y="71462"/>
                  </a:lnTo>
                  <a:lnTo>
                    <a:pt x="147398" y="1183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846348" y="3302394"/>
              <a:ext cx="17282" cy="242157"/>
            </a:xfrm>
            <a:custGeom>
              <a:avLst/>
              <a:gdLst/>
              <a:ahLst/>
              <a:cxnLst/>
              <a:rect l="0" t="0" r="0" b="0"/>
              <a:pathLst>
                <a:path w="17282" h="242157">
                  <a:moveTo>
                    <a:pt x="6752" y="0"/>
                  </a:moveTo>
                  <a:lnTo>
                    <a:pt x="686" y="33622"/>
                  </a:lnTo>
                  <a:lnTo>
                    <a:pt x="2088" y="82204"/>
                  </a:lnTo>
                  <a:lnTo>
                    <a:pt x="0" y="105556"/>
                  </a:lnTo>
                  <a:lnTo>
                    <a:pt x="8191" y="158674"/>
                  </a:lnTo>
                  <a:lnTo>
                    <a:pt x="15486" y="214227"/>
                  </a:lnTo>
                  <a:lnTo>
                    <a:pt x="17281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789929" y="3407679"/>
              <a:ext cx="147400" cy="52644"/>
            </a:xfrm>
            <a:custGeom>
              <a:avLst/>
              <a:gdLst/>
              <a:ahLst/>
              <a:cxnLst/>
              <a:rect l="0" t="0" r="0" b="0"/>
              <a:pathLst>
                <a:path w="147400" h="52644">
                  <a:moveTo>
                    <a:pt x="147399" y="0"/>
                  </a:moveTo>
                  <a:lnTo>
                    <a:pt x="119843" y="7236"/>
                  </a:lnTo>
                  <a:lnTo>
                    <a:pt x="80223" y="11893"/>
                  </a:lnTo>
                  <a:lnTo>
                    <a:pt x="22891" y="3795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952796" y="3260280"/>
              <a:ext cx="247746" cy="305328"/>
            </a:xfrm>
            <a:custGeom>
              <a:avLst/>
              <a:gdLst/>
              <a:ahLst/>
              <a:cxnLst/>
              <a:rect l="0" t="0" r="0" b="0"/>
              <a:pathLst>
                <a:path w="247746" h="305328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0874" y="135786"/>
                  </a:lnTo>
                  <a:lnTo>
                    <a:pt x="16252" y="195625"/>
                  </a:lnTo>
                  <a:lnTo>
                    <a:pt x="27366" y="249386"/>
                  </a:lnTo>
                  <a:lnTo>
                    <a:pt x="31646" y="272275"/>
                  </a:lnTo>
                  <a:lnTo>
                    <a:pt x="29648" y="294147"/>
                  </a:lnTo>
                  <a:lnTo>
                    <a:pt x="27478" y="297874"/>
                  </a:lnTo>
                  <a:lnTo>
                    <a:pt x="24861" y="296849"/>
                  </a:lnTo>
                  <a:lnTo>
                    <a:pt x="21947" y="292655"/>
                  </a:lnTo>
                  <a:lnTo>
                    <a:pt x="21828" y="278638"/>
                  </a:lnTo>
                  <a:lnTo>
                    <a:pt x="28352" y="224820"/>
                  </a:lnTo>
                  <a:lnTo>
                    <a:pt x="43269" y="198675"/>
                  </a:lnTo>
                  <a:lnTo>
                    <a:pt x="55871" y="183447"/>
                  </a:lnTo>
                  <a:lnTo>
                    <a:pt x="62507" y="180789"/>
                  </a:lnTo>
                  <a:lnTo>
                    <a:pt x="69271" y="181358"/>
                  </a:lnTo>
                  <a:lnTo>
                    <a:pt x="83025" y="188228"/>
                  </a:lnTo>
                  <a:lnTo>
                    <a:pt x="96937" y="199081"/>
                  </a:lnTo>
                  <a:lnTo>
                    <a:pt x="112334" y="223934"/>
                  </a:lnTo>
                  <a:lnTo>
                    <a:pt x="124305" y="253524"/>
                  </a:lnTo>
                  <a:lnTo>
                    <a:pt x="128017" y="255584"/>
                  </a:lnTo>
                  <a:lnTo>
                    <a:pt x="131662" y="252278"/>
                  </a:lnTo>
                  <a:lnTo>
                    <a:pt x="145499" y="231507"/>
                  </a:lnTo>
                  <a:lnTo>
                    <a:pt x="176725" y="203527"/>
                  </a:lnTo>
                  <a:lnTo>
                    <a:pt x="237452" y="176090"/>
                  </a:lnTo>
                  <a:lnTo>
                    <a:pt x="243222" y="170036"/>
                  </a:lnTo>
                  <a:lnTo>
                    <a:pt x="245900" y="162490"/>
                  </a:lnTo>
                  <a:lnTo>
                    <a:pt x="246515" y="153950"/>
                  </a:lnTo>
                  <a:lnTo>
                    <a:pt x="240959" y="138223"/>
                  </a:lnTo>
                  <a:lnTo>
                    <a:pt x="236202" y="130753"/>
                  </a:lnTo>
                  <a:lnTo>
                    <a:pt x="229521" y="126943"/>
                  </a:lnTo>
                  <a:lnTo>
                    <a:pt x="212739" y="125829"/>
                  </a:lnTo>
                  <a:lnTo>
                    <a:pt x="183560" y="137369"/>
                  </a:lnTo>
                  <a:lnTo>
                    <a:pt x="158277" y="161195"/>
                  </a:lnTo>
                  <a:lnTo>
                    <a:pt x="149490" y="183557"/>
                  </a:lnTo>
                  <a:lnTo>
                    <a:pt x="146754" y="209093"/>
                  </a:lnTo>
                  <a:lnTo>
                    <a:pt x="152961" y="248607"/>
                  </a:lnTo>
                  <a:lnTo>
                    <a:pt x="163115" y="271929"/>
                  </a:lnTo>
                  <a:lnTo>
                    <a:pt x="178546" y="287754"/>
                  </a:lnTo>
                  <a:lnTo>
                    <a:pt x="187574" y="293611"/>
                  </a:lnTo>
                  <a:lnTo>
                    <a:pt x="247745" y="3053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4526924" y="3302394"/>
              <a:ext cx="10530" cy="252686"/>
            </a:xfrm>
            <a:custGeom>
              <a:avLst/>
              <a:gdLst/>
              <a:ahLst/>
              <a:cxnLst/>
              <a:rect l="0" t="0" r="0" b="0"/>
              <a:pathLst>
                <a:path w="10530" h="252686">
                  <a:moveTo>
                    <a:pt x="10529" y="0"/>
                  </a:moveTo>
                  <a:lnTo>
                    <a:pt x="7409" y="52051"/>
                  </a:lnTo>
                  <a:lnTo>
                    <a:pt x="5315" y="105110"/>
                  </a:lnTo>
                  <a:lnTo>
                    <a:pt x="5864" y="151637"/>
                  </a:lnTo>
                  <a:lnTo>
                    <a:pt x="1159" y="204388"/>
                  </a:lnTo>
                  <a:lnTo>
                    <a:pt x="0" y="2526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474282" y="3397151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67725" y="0"/>
                  </a:lnTo>
                  <a:lnTo>
                    <a:pt x="24296" y="840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636672" y="3407679"/>
              <a:ext cx="186245" cy="135329"/>
            </a:xfrm>
            <a:custGeom>
              <a:avLst/>
              <a:gdLst/>
              <a:ahLst/>
              <a:cxnLst/>
              <a:rect l="0" t="0" r="0" b="0"/>
              <a:pathLst>
                <a:path w="186245" h="135329">
                  <a:moveTo>
                    <a:pt x="6066" y="10529"/>
                  </a:moveTo>
                  <a:lnTo>
                    <a:pt x="0" y="42981"/>
                  </a:lnTo>
                  <a:lnTo>
                    <a:pt x="10625" y="94871"/>
                  </a:lnTo>
                  <a:lnTo>
                    <a:pt x="16125" y="99513"/>
                  </a:lnTo>
                  <a:lnTo>
                    <a:pt x="23300" y="100267"/>
                  </a:lnTo>
                  <a:lnTo>
                    <a:pt x="31593" y="98431"/>
                  </a:lnTo>
                  <a:lnTo>
                    <a:pt x="38292" y="93696"/>
                  </a:lnTo>
                  <a:lnTo>
                    <a:pt x="48854" y="79078"/>
                  </a:lnTo>
                  <a:lnTo>
                    <a:pt x="72497" y="20605"/>
                  </a:lnTo>
                  <a:lnTo>
                    <a:pt x="76090" y="18416"/>
                  </a:lnTo>
                  <a:lnTo>
                    <a:pt x="79655" y="21636"/>
                  </a:lnTo>
                  <a:lnTo>
                    <a:pt x="104325" y="84879"/>
                  </a:lnTo>
                  <a:lnTo>
                    <a:pt x="126774" y="118065"/>
                  </a:lnTo>
                  <a:lnTo>
                    <a:pt x="140043" y="132802"/>
                  </a:lnTo>
                  <a:lnTo>
                    <a:pt x="146856" y="135328"/>
                  </a:lnTo>
                  <a:lnTo>
                    <a:pt x="153738" y="134672"/>
                  </a:lnTo>
                  <a:lnTo>
                    <a:pt x="160666" y="131896"/>
                  </a:lnTo>
                  <a:lnTo>
                    <a:pt x="174603" y="116333"/>
                  </a:lnTo>
                  <a:lnTo>
                    <a:pt x="181595" y="105631"/>
                  </a:lnTo>
                  <a:lnTo>
                    <a:pt x="186244" y="84383"/>
                  </a:lnTo>
                  <a:lnTo>
                    <a:pt x="177972" y="26710"/>
                  </a:lnTo>
                  <a:lnTo>
                    <a:pt x="1745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866552" y="3397151"/>
              <a:ext cx="116038" cy="160095"/>
            </a:xfrm>
            <a:custGeom>
              <a:avLst/>
              <a:gdLst/>
              <a:ahLst/>
              <a:cxnLst/>
              <a:rect l="0" t="0" r="0" b="0"/>
              <a:pathLst>
                <a:path w="116038" h="160095">
                  <a:moveTo>
                    <a:pt x="60455" y="0"/>
                  </a:moveTo>
                  <a:lnTo>
                    <a:pt x="36408" y="9575"/>
                  </a:lnTo>
                  <a:lnTo>
                    <a:pt x="22082" y="20244"/>
                  </a:lnTo>
                  <a:lnTo>
                    <a:pt x="11035" y="42142"/>
                  </a:lnTo>
                  <a:lnTo>
                    <a:pt x="0" y="98272"/>
                  </a:lnTo>
                  <a:lnTo>
                    <a:pt x="4730" y="123225"/>
                  </a:lnTo>
                  <a:lnTo>
                    <a:pt x="9267" y="134793"/>
                  </a:lnTo>
                  <a:lnTo>
                    <a:pt x="23667" y="150764"/>
                  </a:lnTo>
                  <a:lnTo>
                    <a:pt x="32420" y="156662"/>
                  </a:lnTo>
                  <a:lnTo>
                    <a:pt x="54624" y="160094"/>
                  </a:lnTo>
                  <a:lnTo>
                    <a:pt x="77751" y="156551"/>
                  </a:lnTo>
                  <a:lnTo>
                    <a:pt x="95828" y="147177"/>
                  </a:lnTo>
                  <a:lnTo>
                    <a:pt x="108542" y="132093"/>
                  </a:lnTo>
                  <a:lnTo>
                    <a:pt x="113570" y="123157"/>
                  </a:lnTo>
                  <a:lnTo>
                    <a:pt x="116037" y="100750"/>
                  </a:lnTo>
                  <a:lnTo>
                    <a:pt x="108089" y="53826"/>
                  </a:lnTo>
                  <a:lnTo>
                    <a:pt x="95664" y="35231"/>
                  </a:lnTo>
                  <a:lnTo>
                    <a:pt x="7098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226268" y="3323452"/>
              <a:ext cx="16595" cy="242156"/>
            </a:xfrm>
            <a:custGeom>
              <a:avLst/>
              <a:gdLst/>
              <a:ahLst/>
              <a:cxnLst/>
              <a:rect l="0" t="0" r="0" b="0"/>
              <a:pathLst>
                <a:path w="16595" h="242156">
                  <a:moveTo>
                    <a:pt x="6066" y="0"/>
                  </a:moveTo>
                  <a:lnTo>
                    <a:pt x="2946" y="54144"/>
                  </a:lnTo>
                  <a:lnTo>
                    <a:pt x="0" y="80216"/>
                  </a:lnTo>
                  <a:lnTo>
                    <a:pt x="5036" y="141931"/>
                  </a:lnTo>
                  <a:lnTo>
                    <a:pt x="7032" y="195668"/>
                  </a:lnTo>
                  <a:lnTo>
                    <a:pt x="16594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316561" y="3470850"/>
              <a:ext cx="1" cy="84230"/>
            </a:xfrm>
            <a:custGeom>
              <a:avLst/>
              <a:gdLst/>
              <a:ahLst/>
              <a:cxnLst/>
              <a:rect l="0" t="0" r="0" b="0"/>
              <a:pathLst>
                <a:path w="1" h="84230">
                  <a:moveTo>
                    <a:pt x="0" y="0"/>
                  </a:moveTo>
                  <a:lnTo>
                    <a:pt x="0" y="58617"/>
                  </a:lnTo>
                  <a:lnTo>
                    <a:pt x="0" y="84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316561" y="33655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390261" y="3391210"/>
              <a:ext cx="233354" cy="174398"/>
            </a:xfrm>
            <a:custGeom>
              <a:avLst/>
              <a:gdLst/>
              <a:ahLst/>
              <a:cxnLst/>
              <a:rect l="0" t="0" r="0" b="0"/>
              <a:pathLst>
                <a:path w="233354" h="174398">
                  <a:moveTo>
                    <a:pt x="0" y="121754"/>
                  </a:moveTo>
                  <a:lnTo>
                    <a:pt x="0" y="146018"/>
                  </a:lnTo>
                  <a:lnTo>
                    <a:pt x="1170" y="92049"/>
                  </a:lnTo>
                  <a:lnTo>
                    <a:pt x="14654" y="37774"/>
                  </a:lnTo>
                  <a:lnTo>
                    <a:pt x="20298" y="31843"/>
                  </a:lnTo>
                  <a:lnTo>
                    <a:pt x="27570" y="29057"/>
                  </a:lnTo>
                  <a:lnTo>
                    <a:pt x="35927" y="28371"/>
                  </a:lnTo>
                  <a:lnTo>
                    <a:pt x="43839" y="32593"/>
                  </a:lnTo>
                  <a:lnTo>
                    <a:pt x="58868" y="49762"/>
                  </a:lnTo>
                  <a:lnTo>
                    <a:pt x="83199" y="109256"/>
                  </a:lnTo>
                  <a:lnTo>
                    <a:pt x="87052" y="120441"/>
                  </a:lnTo>
                  <a:lnTo>
                    <a:pt x="91960" y="125558"/>
                  </a:lnTo>
                  <a:lnTo>
                    <a:pt x="97571" y="126630"/>
                  </a:lnTo>
                  <a:lnTo>
                    <a:pt x="148571" y="107610"/>
                  </a:lnTo>
                  <a:lnTo>
                    <a:pt x="207553" y="68795"/>
                  </a:lnTo>
                  <a:lnTo>
                    <a:pt x="222097" y="53763"/>
                  </a:lnTo>
                  <a:lnTo>
                    <a:pt x="232461" y="35384"/>
                  </a:lnTo>
                  <a:lnTo>
                    <a:pt x="233353" y="26740"/>
                  </a:lnTo>
                  <a:lnTo>
                    <a:pt x="228105" y="10895"/>
                  </a:lnTo>
                  <a:lnTo>
                    <a:pt x="221090" y="5734"/>
                  </a:lnTo>
                  <a:lnTo>
                    <a:pt x="200818" y="0"/>
                  </a:lnTo>
                  <a:lnTo>
                    <a:pt x="191200" y="810"/>
                  </a:lnTo>
                  <a:lnTo>
                    <a:pt x="174275" y="7950"/>
                  </a:lnTo>
                  <a:lnTo>
                    <a:pt x="151593" y="25124"/>
                  </a:lnTo>
                  <a:lnTo>
                    <a:pt x="135643" y="50619"/>
                  </a:lnTo>
                  <a:lnTo>
                    <a:pt x="129098" y="91578"/>
                  </a:lnTo>
                  <a:lnTo>
                    <a:pt x="132748" y="129581"/>
                  </a:lnTo>
                  <a:lnTo>
                    <a:pt x="144397" y="149020"/>
                  </a:lnTo>
                  <a:lnTo>
                    <a:pt x="152416" y="157479"/>
                  </a:lnTo>
                  <a:lnTo>
                    <a:pt x="170686" y="166878"/>
                  </a:lnTo>
                  <a:lnTo>
                    <a:pt x="200041" y="1743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5674530" y="3365565"/>
              <a:ext cx="99744" cy="178986"/>
            </a:xfrm>
            <a:custGeom>
              <a:avLst/>
              <a:gdLst/>
              <a:ahLst/>
              <a:cxnLst/>
              <a:rect l="0" t="0" r="0" b="0"/>
              <a:pathLst>
                <a:path w="99744" h="178986">
                  <a:moveTo>
                    <a:pt x="84228" y="0"/>
                  </a:moveTo>
                  <a:lnTo>
                    <a:pt x="60182" y="9576"/>
                  </a:lnTo>
                  <a:lnTo>
                    <a:pt x="24636" y="39403"/>
                  </a:lnTo>
                  <a:lnTo>
                    <a:pt x="3530" y="65488"/>
                  </a:lnTo>
                  <a:lnTo>
                    <a:pt x="1184" y="74074"/>
                  </a:lnTo>
                  <a:lnTo>
                    <a:pt x="1959" y="82138"/>
                  </a:lnTo>
                  <a:lnTo>
                    <a:pt x="4816" y="89854"/>
                  </a:lnTo>
                  <a:lnTo>
                    <a:pt x="10230" y="93828"/>
                  </a:lnTo>
                  <a:lnTo>
                    <a:pt x="17348" y="95308"/>
                  </a:lnTo>
                  <a:lnTo>
                    <a:pt x="71305" y="97169"/>
                  </a:lnTo>
                  <a:lnTo>
                    <a:pt x="93693" y="105968"/>
                  </a:lnTo>
                  <a:lnTo>
                    <a:pt x="98727" y="112759"/>
                  </a:lnTo>
                  <a:lnTo>
                    <a:pt x="99743" y="120796"/>
                  </a:lnTo>
                  <a:lnTo>
                    <a:pt x="94633" y="137915"/>
                  </a:lnTo>
                  <a:lnTo>
                    <a:pt x="84563" y="153323"/>
                  </a:lnTo>
                  <a:lnTo>
                    <a:pt x="69170" y="164850"/>
                  </a:lnTo>
                  <a:lnTo>
                    <a:pt x="49460" y="172703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5970706" y="3364753"/>
              <a:ext cx="124965" cy="158741"/>
            </a:xfrm>
            <a:custGeom>
              <a:avLst/>
              <a:gdLst/>
              <a:ahLst/>
              <a:cxnLst/>
              <a:rect l="0" t="0" r="0" b="0"/>
              <a:pathLst>
                <a:path w="124965" h="158741">
                  <a:moveTo>
                    <a:pt x="93379" y="74512"/>
                  </a:moveTo>
                  <a:lnTo>
                    <a:pt x="90259" y="31821"/>
                  </a:lnTo>
                  <a:lnTo>
                    <a:pt x="87790" y="21484"/>
                  </a:lnTo>
                  <a:lnTo>
                    <a:pt x="82634" y="13424"/>
                  </a:lnTo>
                  <a:lnTo>
                    <a:pt x="67546" y="1348"/>
                  </a:lnTo>
                  <a:lnTo>
                    <a:pt x="58610" y="0"/>
                  </a:lnTo>
                  <a:lnTo>
                    <a:pt x="39322" y="4741"/>
                  </a:lnTo>
                  <a:lnTo>
                    <a:pt x="22170" y="17766"/>
                  </a:lnTo>
                  <a:lnTo>
                    <a:pt x="14321" y="26153"/>
                  </a:lnTo>
                  <a:lnTo>
                    <a:pt x="5600" y="51070"/>
                  </a:lnTo>
                  <a:lnTo>
                    <a:pt x="0" y="109136"/>
                  </a:lnTo>
                  <a:lnTo>
                    <a:pt x="5474" y="131235"/>
                  </a:lnTo>
                  <a:lnTo>
                    <a:pt x="10209" y="140403"/>
                  </a:lnTo>
                  <a:lnTo>
                    <a:pt x="16875" y="145345"/>
                  </a:lnTo>
                  <a:lnTo>
                    <a:pt x="24829" y="147471"/>
                  </a:lnTo>
                  <a:lnTo>
                    <a:pt x="33641" y="147718"/>
                  </a:lnTo>
                  <a:lnTo>
                    <a:pt x="41856" y="144373"/>
                  </a:lnTo>
                  <a:lnTo>
                    <a:pt x="57221" y="131297"/>
                  </a:lnTo>
                  <a:lnTo>
                    <a:pt x="73437" y="104206"/>
                  </a:lnTo>
                  <a:lnTo>
                    <a:pt x="77744" y="102497"/>
                  </a:lnTo>
                  <a:lnTo>
                    <a:pt x="81786" y="106037"/>
                  </a:lnTo>
                  <a:lnTo>
                    <a:pt x="107494" y="146081"/>
                  </a:lnTo>
                  <a:lnTo>
                    <a:pt x="124964" y="1587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6116728" y="3376094"/>
              <a:ext cx="94757" cy="127878"/>
            </a:xfrm>
            <a:custGeom>
              <a:avLst/>
              <a:gdLst/>
              <a:ahLst/>
              <a:cxnLst/>
              <a:rect l="0" t="0" r="0" b="0"/>
              <a:pathLst>
                <a:path w="94757" h="127878">
                  <a:moveTo>
                    <a:pt x="0" y="52643"/>
                  </a:moveTo>
                  <a:lnTo>
                    <a:pt x="17958" y="106518"/>
                  </a:lnTo>
                  <a:lnTo>
                    <a:pt x="24749" y="126890"/>
                  </a:lnTo>
                  <a:lnTo>
                    <a:pt x="27027" y="127877"/>
                  </a:lnTo>
                  <a:lnTo>
                    <a:pt x="29560" y="113376"/>
                  </a:lnTo>
                  <a:lnTo>
                    <a:pt x="26105" y="59731"/>
                  </a:lnTo>
                  <a:lnTo>
                    <a:pt x="31489" y="35906"/>
                  </a:lnTo>
                  <a:lnTo>
                    <a:pt x="41681" y="17518"/>
                  </a:lnTo>
                  <a:lnTo>
                    <a:pt x="50014" y="1167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6274655" y="3370504"/>
              <a:ext cx="110692" cy="174047"/>
            </a:xfrm>
            <a:custGeom>
              <a:avLst/>
              <a:gdLst/>
              <a:ahLst/>
              <a:cxnLst/>
              <a:rect l="0" t="0" r="0" b="0"/>
              <a:pathLst>
                <a:path w="110692" h="174047">
                  <a:moveTo>
                    <a:pt x="0" y="58232"/>
                  </a:moveTo>
                  <a:lnTo>
                    <a:pt x="17981" y="73874"/>
                  </a:lnTo>
                  <a:lnTo>
                    <a:pt x="34898" y="81951"/>
                  </a:lnTo>
                  <a:lnTo>
                    <a:pt x="57234" y="83203"/>
                  </a:lnTo>
                  <a:lnTo>
                    <a:pt x="80420" y="78689"/>
                  </a:lnTo>
                  <a:lnTo>
                    <a:pt x="98523" y="68884"/>
                  </a:lnTo>
                  <a:lnTo>
                    <a:pt x="104287" y="60654"/>
                  </a:lnTo>
                  <a:lnTo>
                    <a:pt x="110691" y="39032"/>
                  </a:lnTo>
                  <a:lnTo>
                    <a:pt x="110059" y="29054"/>
                  </a:lnTo>
                  <a:lnTo>
                    <a:pt x="103117" y="11729"/>
                  </a:lnTo>
                  <a:lnTo>
                    <a:pt x="95651" y="6173"/>
                  </a:lnTo>
                  <a:lnTo>
                    <a:pt x="74877" y="0"/>
                  </a:lnTo>
                  <a:lnTo>
                    <a:pt x="65126" y="694"/>
                  </a:lnTo>
                  <a:lnTo>
                    <a:pt x="48052" y="7703"/>
                  </a:lnTo>
                  <a:lnTo>
                    <a:pt x="25286" y="30393"/>
                  </a:lnTo>
                  <a:lnTo>
                    <a:pt x="17087" y="52488"/>
                  </a:lnTo>
                  <a:lnTo>
                    <a:pt x="14613" y="77906"/>
                  </a:lnTo>
                  <a:lnTo>
                    <a:pt x="17414" y="104801"/>
                  </a:lnTo>
                  <a:lnTo>
                    <a:pt x="25677" y="126113"/>
                  </a:lnTo>
                  <a:lnTo>
                    <a:pt x="50046" y="158858"/>
                  </a:lnTo>
                  <a:lnTo>
                    <a:pt x="69816" y="167296"/>
                  </a:lnTo>
                  <a:lnTo>
                    <a:pt x="105285" y="174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6584849" y="3423596"/>
              <a:ext cx="124680" cy="329206"/>
            </a:xfrm>
            <a:custGeom>
              <a:avLst/>
              <a:gdLst/>
              <a:ahLst/>
              <a:cxnLst/>
              <a:rect l="0" t="0" r="0" b="0"/>
              <a:pathLst>
                <a:path w="124680" h="329206">
                  <a:moveTo>
                    <a:pt x="16189" y="142011"/>
                  </a:moveTo>
                  <a:lnTo>
                    <a:pt x="16189" y="200628"/>
                  </a:lnTo>
                  <a:lnTo>
                    <a:pt x="24595" y="255972"/>
                  </a:lnTo>
                  <a:lnTo>
                    <a:pt x="37521" y="315777"/>
                  </a:lnTo>
                  <a:lnTo>
                    <a:pt x="40938" y="328045"/>
                  </a:lnTo>
                  <a:lnTo>
                    <a:pt x="42048" y="329205"/>
                  </a:lnTo>
                  <a:lnTo>
                    <a:pt x="32520" y="268091"/>
                  </a:lnTo>
                  <a:lnTo>
                    <a:pt x="22848" y="212513"/>
                  </a:lnTo>
                  <a:lnTo>
                    <a:pt x="10270" y="154897"/>
                  </a:lnTo>
                  <a:lnTo>
                    <a:pt x="3452" y="99670"/>
                  </a:lnTo>
                  <a:lnTo>
                    <a:pt x="0" y="71720"/>
                  </a:lnTo>
                  <a:lnTo>
                    <a:pt x="2365" y="43700"/>
                  </a:lnTo>
                  <a:lnTo>
                    <a:pt x="10436" y="21888"/>
                  </a:lnTo>
                  <a:lnTo>
                    <a:pt x="15863" y="12796"/>
                  </a:lnTo>
                  <a:lnTo>
                    <a:pt x="25331" y="6735"/>
                  </a:lnTo>
                  <a:lnTo>
                    <a:pt x="51448" y="0"/>
                  </a:lnTo>
                  <a:lnTo>
                    <a:pt x="73194" y="3245"/>
                  </a:lnTo>
                  <a:lnTo>
                    <a:pt x="98591" y="18227"/>
                  </a:lnTo>
                  <a:lnTo>
                    <a:pt x="112473" y="32014"/>
                  </a:lnTo>
                  <a:lnTo>
                    <a:pt x="122543" y="49840"/>
                  </a:lnTo>
                  <a:lnTo>
                    <a:pt x="124679" y="69461"/>
                  </a:lnTo>
                  <a:lnTo>
                    <a:pt x="123611" y="79606"/>
                  </a:lnTo>
                  <a:lnTo>
                    <a:pt x="113065" y="97118"/>
                  </a:lnTo>
                  <a:lnTo>
                    <a:pt x="96680" y="111530"/>
                  </a:lnTo>
                  <a:lnTo>
                    <a:pt x="58304" y="131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6755745" y="3444163"/>
              <a:ext cx="129564" cy="134839"/>
            </a:xfrm>
            <a:custGeom>
              <a:avLst/>
              <a:gdLst/>
              <a:ahLst/>
              <a:cxnLst/>
              <a:rect l="0" t="0" r="0" b="0"/>
              <a:pathLst>
                <a:path w="129564" h="134839">
                  <a:moveTo>
                    <a:pt x="76920" y="58273"/>
                  </a:moveTo>
                  <a:lnTo>
                    <a:pt x="76920" y="35916"/>
                  </a:lnTo>
                  <a:lnTo>
                    <a:pt x="65742" y="5245"/>
                  </a:lnTo>
                  <a:lnTo>
                    <a:pt x="58940" y="694"/>
                  </a:lnTo>
                  <a:lnTo>
                    <a:pt x="50896" y="0"/>
                  </a:lnTo>
                  <a:lnTo>
                    <a:pt x="42023" y="1877"/>
                  </a:lnTo>
                  <a:lnTo>
                    <a:pt x="25926" y="13321"/>
                  </a:lnTo>
                  <a:lnTo>
                    <a:pt x="12142" y="30105"/>
                  </a:lnTo>
                  <a:lnTo>
                    <a:pt x="2117" y="49264"/>
                  </a:lnTo>
                  <a:lnTo>
                    <a:pt x="0" y="69476"/>
                  </a:lnTo>
                  <a:lnTo>
                    <a:pt x="8174" y="116638"/>
                  </a:lnTo>
                  <a:lnTo>
                    <a:pt x="14713" y="125259"/>
                  </a:lnTo>
                  <a:lnTo>
                    <a:pt x="34454" y="134838"/>
                  </a:lnTo>
                  <a:lnTo>
                    <a:pt x="42760" y="133882"/>
                  </a:lnTo>
                  <a:lnTo>
                    <a:pt x="49468" y="129736"/>
                  </a:lnTo>
                  <a:lnTo>
                    <a:pt x="60040" y="115770"/>
                  </a:lnTo>
                  <a:lnTo>
                    <a:pt x="68638" y="97865"/>
                  </a:lnTo>
                  <a:lnTo>
                    <a:pt x="73738" y="94026"/>
                  </a:lnTo>
                  <a:lnTo>
                    <a:pt x="79478" y="93807"/>
                  </a:lnTo>
                  <a:lnTo>
                    <a:pt x="92095" y="99802"/>
                  </a:lnTo>
                  <a:lnTo>
                    <a:pt x="129563" y="1319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6916894" y="3395353"/>
              <a:ext cx="84229" cy="162323"/>
            </a:xfrm>
            <a:custGeom>
              <a:avLst/>
              <a:gdLst/>
              <a:ahLst/>
              <a:cxnLst/>
              <a:rect l="0" t="0" r="0" b="0"/>
              <a:pathLst>
                <a:path w="84229" h="162323">
                  <a:moveTo>
                    <a:pt x="0" y="107083"/>
                  </a:moveTo>
                  <a:lnTo>
                    <a:pt x="29308" y="160110"/>
                  </a:lnTo>
                  <a:lnTo>
                    <a:pt x="32406" y="162322"/>
                  </a:lnTo>
                  <a:lnTo>
                    <a:pt x="33302" y="159116"/>
                  </a:lnTo>
                  <a:lnTo>
                    <a:pt x="20284" y="106105"/>
                  </a:lnTo>
                  <a:lnTo>
                    <a:pt x="4577" y="53141"/>
                  </a:lnTo>
                  <a:lnTo>
                    <a:pt x="2034" y="27737"/>
                  </a:lnTo>
                  <a:lnTo>
                    <a:pt x="6035" y="17920"/>
                  </a:lnTo>
                  <a:lnTo>
                    <a:pt x="13382" y="10207"/>
                  </a:lnTo>
                  <a:lnTo>
                    <a:pt x="22959" y="3894"/>
                  </a:lnTo>
                  <a:lnTo>
                    <a:pt x="42959" y="0"/>
                  </a:lnTo>
                  <a:lnTo>
                    <a:pt x="84228" y="1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7071560" y="3427634"/>
              <a:ext cx="140133" cy="106388"/>
            </a:xfrm>
            <a:custGeom>
              <a:avLst/>
              <a:gdLst/>
              <a:ahLst/>
              <a:cxnLst/>
              <a:rect l="0" t="0" r="0" b="0"/>
              <a:pathLst>
                <a:path w="140133" h="106388">
                  <a:moveTo>
                    <a:pt x="76961" y="64273"/>
                  </a:moveTo>
                  <a:lnTo>
                    <a:pt x="62306" y="20311"/>
                  </a:lnTo>
                  <a:lnTo>
                    <a:pt x="49391" y="6519"/>
                  </a:lnTo>
                  <a:lnTo>
                    <a:pt x="41033" y="1204"/>
                  </a:lnTo>
                  <a:lnTo>
                    <a:pt x="33121" y="0"/>
                  </a:lnTo>
                  <a:lnTo>
                    <a:pt x="25508" y="1538"/>
                  </a:lnTo>
                  <a:lnTo>
                    <a:pt x="18092" y="4902"/>
                  </a:lnTo>
                  <a:lnTo>
                    <a:pt x="6733" y="17999"/>
                  </a:lnTo>
                  <a:lnTo>
                    <a:pt x="2067" y="26405"/>
                  </a:lnTo>
                  <a:lnTo>
                    <a:pt x="0" y="45103"/>
                  </a:lnTo>
                  <a:lnTo>
                    <a:pt x="8206" y="91292"/>
                  </a:lnTo>
                  <a:lnTo>
                    <a:pt x="13577" y="98663"/>
                  </a:lnTo>
                  <a:lnTo>
                    <a:pt x="20667" y="102408"/>
                  </a:lnTo>
                  <a:lnTo>
                    <a:pt x="28903" y="103734"/>
                  </a:lnTo>
                  <a:lnTo>
                    <a:pt x="35563" y="99939"/>
                  </a:lnTo>
                  <a:lnTo>
                    <a:pt x="46084" y="83244"/>
                  </a:lnTo>
                  <a:lnTo>
                    <a:pt x="52995" y="47538"/>
                  </a:lnTo>
                  <a:lnTo>
                    <a:pt x="56304" y="42588"/>
                  </a:lnTo>
                  <a:lnTo>
                    <a:pt x="60850" y="42797"/>
                  </a:lnTo>
                  <a:lnTo>
                    <a:pt x="66220" y="46446"/>
                  </a:lnTo>
                  <a:lnTo>
                    <a:pt x="75306" y="59860"/>
                  </a:lnTo>
                  <a:lnTo>
                    <a:pt x="85584" y="76350"/>
                  </a:lnTo>
                  <a:lnTo>
                    <a:pt x="101850" y="91477"/>
                  </a:lnTo>
                  <a:lnTo>
                    <a:pt x="117659" y="99761"/>
                  </a:lnTo>
                  <a:lnTo>
                    <a:pt x="140132" y="1063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7216154" y="3249752"/>
              <a:ext cx="48181" cy="315856"/>
            </a:xfrm>
            <a:custGeom>
              <a:avLst/>
              <a:gdLst/>
              <a:ahLst/>
              <a:cxnLst/>
              <a:rect l="0" t="0" r="0" b="0"/>
              <a:pathLst>
                <a:path w="48181" h="315856">
                  <a:moveTo>
                    <a:pt x="6066" y="0"/>
                  </a:moveTo>
                  <a:lnTo>
                    <a:pt x="0" y="34792"/>
                  </a:lnTo>
                  <a:lnTo>
                    <a:pt x="4919" y="82578"/>
                  </a:lnTo>
                  <a:lnTo>
                    <a:pt x="13785" y="142881"/>
                  </a:lnTo>
                  <a:lnTo>
                    <a:pt x="27262" y="203308"/>
                  </a:lnTo>
                  <a:lnTo>
                    <a:pt x="41188" y="265287"/>
                  </a:lnTo>
                  <a:lnTo>
                    <a:pt x="4818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7310911" y="3281337"/>
              <a:ext cx="185454" cy="284271"/>
            </a:xfrm>
            <a:custGeom>
              <a:avLst/>
              <a:gdLst/>
              <a:ahLst/>
              <a:cxnLst/>
              <a:rect l="0" t="0" r="0" b="0"/>
              <a:pathLst>
                <a:path w="185454" h="284271">
                  <a:moveTo>
                    <a:pt x="6065" y="0"/>
                  </a:moveTo>
                  <a:lnTo>
                    <a:pt x="0" y="35962"/>
                  </a:lnTo>
                  <a:lnTo>
                    <a:pt x="4918" y="88644"/>
                  </a:lnTo>
                  <a:lnTo>
                    <a:pt x="13784" y="146368"/>
                  </a:lnTo>
                  <a:lnTo>
                    <a:pt x="24142" y="208980"/>
                  </a:lnTo>
                  <a:lnTo>
                    <a:pt x="25135" y="223548"/>
                  </a:lnTo>
                  <a:lnTo>
                    <a:pt x="28137" y="230921"/>
                  </a:lnTo>
                  <a:lnTo>
                    <a:pt x="32478" y="233496"/>
                  </a:lnTo>
                  <a:lnTo>
                    <a:pt x="37712" y="232873"/>
                  </a:lnTo>
                  <a:lnTo>
                    <a:pt x="49766" y="225942"/>
                  </a:lnTo>
                  <a:lnTo>
                    <a:pt x="56257" y="220818"/>
                  </a:lnTo>
                  <a:lnTo>
                    <a:pt x="75946" y="215125"/>
                  </a:lnTo>
                  <a:lnTo>
                    <a:pt x="139140" y="208830"/>
                  </a:lnTo>
                  <a:lnTo>
                    <a:pt x="162306" y="199659"/>
                  </a:lnTo>
                  <a:lnTo>
                    <a:pt x="178061" y="184664"/>
                  </a:lnTo>
                  <a:lnTo>
                    <a:pt x="183900" y="175751"/>
                  </a:lnTo>
                  <a:lnTo>
                    <a:pt x="185453" y="166301"/>
                  </a:lnTo>
                  <a:lnTo>
                    <a:pt x="180940" y="146441"/>
                  </a:lnTo>
                  <a:lnTo>
                    <a:pt x="164896" y="129036"/>
                  </a:lnTo>
                  <a:lnTo>
                    <a:pt x="154066" y="121119"/>
                  </a:lnTo>
                  <a:lnTo>
                    <a:pt x="132674" y="115442"/>
                  </a:lnTo>
                  <a:lnTo>
                    <a:pt x="122057" y="115566"/>
                  </a:lnTo>
                  <a:lnTo>
                    <a:pt x="112639" y="119158"/>
                  </a:lnTo>
                  <a:lnTo>
                    <a:pt x="95936" y="132508"/>
                  </a:lnTo>
                  <a:lnTo>
                    <a:pt x="78967" y="159754"/>
                  </a:lnTo>
                  <a:lnTo>
                    <a:pt x="76681" y="186036"/>
                  </a:lnTo>
                  <a:lnTo>
                    <a:pt x="80734" y="213704"/>
                  </a:lnTo>
                  <a:lnTo>
                    <a:pt x="96170" y="242434"/>
                  </a:lnTo>
                  <a:lnTo>
                    <a:pt x="108893" y="258267"/>
                  </a:lnTo>
                  <a:lnTo>
                    <a:pt x="134799" y="274745"/>
                  </a:lnTo>
                  <a:lnTo>
                    <a:pt x="174522" y="2842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7550798" y="3270809"/>
              <a:ext cx="29392" cy="305327"/>
            </a:xfrm>
            <a:custGeom>
              <a:avLst/>
              <a:gdLst/>
              <a:ahLst/>
              <a:cxnLst/>
              <a:rect l="0" t="0" r="0" b="0"/>
              <a:pathLst>
                <a:path w="29392" h="305327">
                  <a:moveTo>
                    <a:pt x="8334" y="0"/>
                  </a:moveTo>
                  <a:lnTo>
                    <a:pt x="0" y="57264"/>
                  </a:lnTo>
                  <a:lnTo>
                    <a:pt x="1575" y="100415"/>
                  </a:lnTo>
                  <a:lnTo>
                    <a:pt x="6998" y="157616"/>
                  </a:lnTo>
                  <a:lnTo>
                    <a:pt x="15306" y="209599"/>
                  </a:lnTo>
                  <a:lnTo>
                    <a:pt x="23983" y="271996"/>
                  </a:lnTo>
                  <a:lnTo>
                    <a:pt x="29391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7653888" y="356560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340925" y="4251275"/>
            <a:ext cx="4474613" cy="673825"/>
            <a:chOff x="340925" y="4251275"/>
            <a:chExt cx="4474613" cy="673825"/>
          </a:xfrm>
        </p:grpSpPr>
        <p:sp>
          <p:nvSpPr>
            <p:cNvPr id="240" name="Freeform 239"/>
            <p:cNvSpPr/>
            <p:nvPr/>
          </p:nvSpPr>
          <p:spPr>
            <a:xfrm>
              <a:off x="340925" y="4682944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627092" y="4535545"/>
              <a:ext cx="40218" cy="347441"/>
            </a:xfrm>
            <a:custGeom>
              <a:avLst/>
              <a:gdLst/>
              <a:ahLst/>
              <a:cxnLst/>
              <a:rect l="0" t="0" r="0" b="0"/>
              <a:pathLst>
                <a:path w="40218" h="347441">
                  <a:moveTo>
                    <a:pt x="19160" y="0"/>
                  </a:moveTo>
                  <a:lnTo>
                    <a:pt x="4505" y="55141"/>
                  </a:lnTo>
                  <a:lnTo>
                    <a:pt x="0" y="109145"/>
                  </a:lnTo>
                  <a:lnTo>
                    <a:pt x="6883" y="165059"/>
                  </a:lnTo>
                  <a:lnTo>
                    <a:pt x="16388" y="216138"/>
                  </a:lnTo>
                  <a:lnTo>
                    <a:pt x="24201" y="276270"/>
                  </a:lnTo>
                  <a:lnTo>
                    <a:pt x="37299" y="334833"/>
                  </a:lnTo>
                  <a:lnTo>
                    <a:pt x="4021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98853" y="4525016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209992" y="3120"/>
                  </a:lnTo>
                  <a:lnTo>
                    <a:pt x="157163" y="9065"/>
                  </a:lnTo>
                  <a:lnTo>
                    <a:pt x="99978" y="18645"/>
                  </a:lnTo>
                  <a:lnTo>
                    <a:pt x="37212" y="352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762065" y="4493431"/>
              <a:ext cx="294799" cy="307573"/>
            </a:xfrm>
            <a:custGeom>
              <a:avLst/>
              <a:gdLst/>
              <a:ahLst/>
              <a:cxnLst/>
              <a:rect l="0" t="0" r="0" b="0"/>
              <a:pathLst>
                <a:path w="294799" h="307573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7028" y="172240"/>
                  </a:lnTo>
                  <a:lnTo>
                    <a:pt x="33805" y="230988"/>
                  </a:lnTo>
                  <a:lnTo>
                    <a:pt x="40473" y="293241"/>
                  </a:lnTo>
                  <a:lnTo>
                    <a:pt x="39850" y="300779"/>
                  </a:lnTo>
                  <a:lnTo>
                    <a:pt x="38265" y="302295"/>
                  </a:lnTo>
                  <a:lnTo>
                    <a:pt x="36039" y="299796"/>
                  </a:lnTo>
                  <a:lnTo>
                    <a:pt x="32905" y="273922"/>
                  </a:lnTo>
                  <a:lnTo>
                    <a:pt x="37566" y="236620"/>
                  </a:lnTo>
                  <a:lnTo>
                    <a:pt x="46332" y="215908"/>
                  </a:lnTo>
                  <a:lnTo>
                    <a:pt x="51945" y="207110"/>
                  </a:lnTo>
                  <a:lnTo>
                    <a:pt x="59196" y="202414"/>
                  </a:lnTo>
                  <a:lnTo>
                    <a:pt x="76612" y="200316"/>
                  </a:lnTo>
                  <a:lnTo>
                    <a:pt x="92932" y="206403"/>
                  </a:lnTo>
                  <a:lnTo>
                    <a:pt x="100559" y="211301"/>
                  </a:lnTo>
                  <a:lnTo>
                    <a:pt x="112153" y="229222"/>
                  </a:lnTo>
                  <a:lnTo>
                    <a:pt x="132879" y="283952"/>
                  </a:lnTo>
                  <a:lnTo>
                    <a:pt x="140166" y="305186"/>
                  </a:lnTo>
                  <a:lnTo>
                    <a:pt x="143747" y="307572"/>
                  </a:lnTo>
                  <a:lnTo>
                    <a:pt x="147304" y="304484"/>
                  </a:lnTo>
                  <a:lnTo>
                    <a:pt x="167274" y="264054"/>
                  </a:lnTo>
                  <a:lnTo>
                    <a:pt x="183138" y="252668"/>
                  </a:lnTo>
                  <a:lnTo>
                    <a:pt x="237388" y="237301"/>
                  </a:lnTo>
                  <a:lnTo>
                    <a:pt x="269290" y="213120"/>
                  </a:lnTo>
                  <a:lnTo>
                    <a:pt x="285420" y="187149"/>
                  </a:lnTo>
                  <a:lnTo>
                    <a:pt x="286207" y="178578"/>
                  </a:lnTo>
                  <a:lnTo>
                    <a:pt x="280841" y="162816"/>
                  </a:lnTo>
                  <a:lnTo>
                    <a:pt x="264666" y="140788"/>
                  </a:lnTo>
                  <a:lnTo>
                    <a:pt x="245531" y="132762"/>
                  </a:lnTo>
                  <a:lnTo>
                    <a:pt x="233878" y="130622"/>
                  </a:lnTo>
                  <a:lnTo>
                    <a:pt x="214690" y="134483"/>
                  </a:lnTo>
                  <a:lnTo>
                    <a:pt x="206297" y="138788"/>
                  </a:lnTo>
                  <a:lnTo>
                    <a:pt x="193853" y="152931"/>
                  </a:lnTo>
                  <a:lnTo>
                    <a:pt x="188897" y="161615"/>
                  </a:lnTo>
                  <a:lnTo>
                    <a:pt x="186510" y="180623"/>
                  </a:lnTo>
                  <a:lnTo>
                    <a:pt x="188920" y="232601"/>
                  </a:lnTo>
                  <a:lnTo>
                    <a:pt x="195489" y="255846"/>
                  </a:lnTo>
                  <a:lnTo>
                    <a:pt x="218769" y="289833"/>
                  </a:lnTo>
                  <a:lnTo>
                    <a:pt x="227735" y="293828"/>
                  </a:lnTo>
                  <a:lnTo>
                    <a:pt x="269506" y="294953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1245988" y="4580586"/>
              <a:ext cx="126731" cy="165664"/>
            </a:xfrm>
            <a:custGeom>
              <a:avLst/>
              <a:gdLst/>
              <a:ahLst/>
              <a:cxnLst/>
              <a:rect l="0" t="0" r="0" b="0"/>
              <a:pathLst>
                <a:path w="126731" h="165664">
                  <a:moveTo>
                    <a:pt x="116202" y="18130"/>
                  </a:moveTo>
                  <a:lnTo>
                    <a:pt x="99434" y="6951"/>
                  </a:lnTo>
                  <a:lnTo>
                    <a:pt x="61060" y="0"/>
                  </a:lnTo>
                  <a:lnTo>
                    <a:pt x="38662" y="4613"/>
                  </a:lnTo>
                  <a:lnTo>
                    <a:pt x="20908" y="15632"/>
                  </a:lnTo>
                  <a:lnTo>
                    <a:pt x="5219" y="32227"/>
                  </a:lnTo>
                  <a:lnTo>
                    <a:pt x="1269" y="42736"/>
                  </a:lnTo>
                  <a:lnTo>
                    <a:pt x="0" y="66891"/>
                  </a:lnTo>
                  <a:lnTo>
                    <a:pt x="5862" y="101208"/>
                  </a:lnTo>
                  <a:lnTo>
                    <a:pt x="20597" y="133602"/>
                  </a:lnTo>
                  <a:lnTo>
                    <a:pt x="45370" y="159838"/>
                  </a:lnTo>
                  <a:lnTo>
                    <a:pt x="56113" y="164075"/>
                  </a:lnTo>
                  <a:lnTo>
                    <a:pt x="80527" y="165663"/>
                  </a:lnTo>
                  <a:lnTo>
                    <a:pt x="100736" y="159349"/>
                  </a:lnTo>
                  <a:lnTo>
                    <a:pt x="126730" y="1444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1418102" y="4609244"/>
              <a:ext cx="150173" cy="160972"/>
            </a:xfrm>
            <a:custGeom>
              <a:avLst/>
              <a:gdLst/>
              <a:ahLst/>
              <a:cxnLst/>
              <a:rect l="0" t="0" r="0" b="0"/>
              <a:pathLst>
                <a:path w="150173" h="160972">
                  <a:moveTo>
                    <a:pt x="70430" y="0"/>
                  </a:moveTo>
                  <a:lnTo>
                    <a:pt x="26467" y="20243"/>
                  </a:lnTo>
                  <a:lnTo>
                    <a:pt x="12676" y="35903"/>
                  </a:lnTo>
                  <a:lnTo>
                    <a:pt x="3817" y="55732"/>
                  </a:lnTo>
                  <a:lnTo>
                    <a:pt x="0" y="92032"/>
                  </a:lnTo>
                  <a:lnTo>
                    <a:pt x="3253" y="114603"/>
                  </a:lnTo>
                  <a:lnTo>
                    <a:pt x="11717" y="133213"/>
                  </a:lnTo>
                  <a:lnTo>
                    <a:pt x="17250" y="141452"/>
                  </a:lnTo>
                  <a:lnTo>
                    <a:pt x="35876" y="153724"/>
                  </a:lnTo>
                  <a:lnTo>
                    <a:pt x="47394" y="158635"/>
                  </a:lnTo>
                  <a:lnTo>
                    <a:pt x="72669" y="160971"/>
                  </a:lnTo>
                  <a:lnTo>
                    <a:pt x="97161" y="156941"/>
                  </a:lnTo>
                  <a:lnTo>
                    <a:pt x="124104" y="141518"/>
                  </a:lnTo>
                  <a:lnTo>
                    <a:pt x="139518" y="128797"/>
                  </a:lnTo>
                  <a:lnTo>
                    <a:pt x="147929" y="109106"/>
                  </a:lnTo>
                  <a:lnTo>
                    <a:pt x="150172" y="97304"/>
                  </a:lnTo>
                  <a:lnTo>
                    <a:pt x="146425" y="74832"/>
                  </a:lnTo>
                  <a:lnTo>
                    <a:pt x="131161" y="45569"/>
                  </a:lnTo>
                  <a:lnTo>
                    <a:pt x="117309" y="30782"/>
                  </a:lnTo>
                  <a:lnTo>
                    <a:pt x="80958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1592870" y="4609244"/>
              <a:ext cx="141056" cy="163971"/>
            </a:xfrm>
            <a:custGeom>
              <a:avLst/>
              <a:gdLst/>
              <a:ahLst/>
              <a:cxnLst/>
              <a:rect l="0" t="0" r="0" b="0"/>
              <a:pathLst>
                <a:path w="141056" h="163971">
                  <a:moveTo>
                    <a:pt x="74646" y="10529"/>
                  </a:moveTo>
                  <a:lnTo>
                    <a:pt x="43364" y="20104"/>
                  </a:lnTo>
                  <a:lnTo>
                    <a:pt x="27208" y="30772"/>
                  </a:lnTo>
                  <a:lnTo>
                    <a:pt x="4958" y="61110"/>
                  </a:lnTo>
                  <a:lnTo>
                    <a:pt x="0" y="86432"/>
                  </a:lnTo>
                  <a:lnTo>
                    <a:pt x="2865" y="110944"/>
                  </a:lnTo>
                  <a:lnTo>
                    <a:pt x="11938" y="129637"/>
                  </a:lnTo>
                  <a:lnTo>
                    <a:pt x="35789" y="153314"/>
                  </a:lnTo>
                  <a:lnTo>
                    <a:pt x="58156" y="161726"/>
                  </a:lnTo>
                  <a:lnTo>
                    <a:pt x="70672" y="163970"/>
                  </a:lnTo>
                  <a:lnTo>
                    <a:pt x="90817" y="160223"/>
                  </a:lnTo>
                  <a:lnTo>
                    <a:pt x="107570" y="149589"/>
                  </a:lnTo>
                  <a:lnTo>
                    <a:pt x="128985" y="123871"/>
                  </a:lnTo>
                  <a:lnTo>
                    <a:pt x="138961" y="104187"/>
                  </a:lnTo>
                  <a:lnTo>
                    <a:pt x="141055" y="80620"/>
                  </a:lnTo>
                  <a:lnTo>
                    <a:pt x="136916" y="56889"/>
                  </a:lnTo>
                  <a:lnTo>
                    <a:pt x="121432" y="30374"/>
                  </a:lnTo>
                  <a:lnTo>
                    <a:pt x="108698" y="15060"/>
                  </a:lnTo>
                  <a:lnTo>
                    <a:pt x="92120" y="6693"/>
                  </a:lnTo>
                  <a:lnTo>
                    <a:pt x="641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1790007" y="4588187"/>
              <a:ext cx="119665" cy="140638"/>
            </a:xfrm>
            <a:custGeom>
              <a:avLst/>
              <a:gdLst/>
              <a:ahLst/>
              <a:cxnLst/>
              <a:rect l="0" t="0" r="0" b="0"/>
              <a:pathLst>
                <a:path w="119665" h="140638">
                  <a:moveTo>
                    <a:pt x="3851" y="84228"/>
                  </a:moveTo>
                  <a:lnTo>
                    <a:pt x="18423" y="126920"/>
                  </a:lnTo>
                  <a:lnTo>
                    <a:pt x="26705" y="140637"/>
                  </a:lnTo>
                  <a:lnTo>
                    <a:pt x="27276" y="139382"/>
                  </a:lnTo>
                  <a:lnTo>
                    <a:pt x="26486" y="135035"/>
                  </a:lnTo>
                  <a:lnTo>
                    <a:pt x="1327" y="83143"/>
                  </a:lnTo>
                  <a:lnTo>
                    <a:pt x="0" y="59569"/>
                  </a:lnTo>
                  <a:lnTo>
                    <a:pt x="1283" y="46732"/>
                  </a:lnTo>
                  <a:lnTo>
                    <a:pt x="5649" y="37004"/>
                  </a:lnTo>
                  <a:lnTo>
                    <a:pt x="19858" y="23075"/>
                  </a:lnTo>
                  <a:lnTo>
                    <a:pt x="47588" y="8657"/>
                  </a:lnTo>
                  <a:lnTo>
                    <a:pt x="100915" y="1140"/>
                  </a:lnTo>
                  <a:lnTo>
                    <a:pt x="1196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1953254" y="4310662"/>
              <a:ext cx="114346" cy="405158"/>
            </a:xfrm>
            <a:custGeom>
              <a:avLst/>
              <a:gdLst/>
              <a:ahLst/>
              <a:cxnLst/>
              <a:rect l="0" t="0" r="0" b="0"/>
              <a:pathLst>
                <a:path w="114346" h="405158">
                  <a:moveTo>
                    <a:pt x="93288" y="309111"/>
                  </a:moveTo>
                  <a:lnTo>
                    <a:pt x="83712" y="285064"/>
                  </a:lnTo>
                  <a:lnTo>
                    <a:pt x="73044" y="270737"/>
                  </a:lnTo>
                  <a:lnTo>
                    <a:pt x="54265" y="262810"/>
                  </a:lnTo>
                  <a:lnTo>
                    <a:pt x="42706" y="260696"/>
                  </a:lnTo>
                  <a:lnTo>
                    <a:pt x="32661" y="262796"/>
                  </a:lnTo>
                  <a:lnTo>
                    <a:pt x="15260" y="274488"/>
                  </a:lnTo>
                  <a:lnTo>
                    <a:pt x="5966" y="297622"/>
                  </a:lnTo>
                  <a:lnTo>
                    <a:pt x="0" y="354545"/>
                  </a:lnTo>
                  <a:lnTo>
                    <a:pt x="5423" y="376487"/>
                  </a:lnTo>
                  <a:lnTo>
                    <a:pt x="10145" y="385614"/>
                  </a:lnTo>
                  <a:lnTo>
                    <a:pt x="24750" y="398874"/>
                  </a:lnTo>
                  <a:lnTo>
                    <a:pt x="33558" y="404048"/>
                  </a:lnTo>
                  <a:lnTo>
                    <a:pt x="42939" y="405157"/>
                  </a:lnTo>
                  <a:lnTo>
                    <a:pt x="62722" y="400151"/>
                  </a:lnTo>
                  <a:lnTo>
                    <a:pt x="76973" y="387008"/>
                  </a:lnTo>
                  <a:lnTo>
                    <a:pt x="95655" y="349974"/>
                  </a:lnTo>
                  <a:lnTo>
                    <a:pt x="102204" y="298119"/>
                  </a:lnTo>
                  <a:lnTo>
                    <a:pt x="103339" y="242683"/>
                  </a:lnTo>
                  <a:lnTo>
                    <a:pt x="102505" y="182974"/>
                  </a:lnTo>
                  <a:lnTo>
                    <a:pt x="95369" y="128887"/>
                  </a:lnTo>
                  <a:lnTo>
                    <a:pt x="85846" y="81536"/>
                  </a:lnTo>
                  <a:lnTo>
                    <a:pt x="72147" y="19966"/>
                  </a:lnTo>
                  <a:lnTo>
                    <a:pt x="68666" y="7553"/>
                  </a:lnTo>
                  <a:lnTo>
                    <a:pt x="64005" y="1617"/>
                  </a:lnTo>
                  <a:lnTo>
                    <a:pt x="58558" y="0"/>
                  </a:lnTo>
                  <a:lnTo>
                    <a:pt x="52587" y="1262"/>
                  </a:lnTo>
                  <a:lnTo>
                    <a:pt x="48606" y="7951"/>
                  </a:lnTo>
                  <a:lnTo>
                    <a:pt x="41694" y="71245"/>
                  </a:lnTo>
                  <a:lnTo>
                    <a:pt x="49258" y="127941"/>
                  </a:lnTo>
                  <a:lnTo>
                    <a:pt x="58665" y="177182"/>
                  </a:lnTo>
                  <a:lnTo>
                    <a:pt x="72324" y="239983"/>
                  </a:lnTo>
                  <a:lnTo>
                    <a:pt x="91876" y="286877"/>
                  </a:lnTo>
                  <a:lnTo>
                    <a:pt x="114345" y="319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2151827" y="457765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3119" y="54144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2141298" y="450395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2214998" y="4518369"/>
              <a:ext cx="136871" cy="175104"/>
            </a:xfrm>
            <a:custGeom>
              <a:avLst/>
              <a:gdLst/>
              <a:ahLst/>
              <a:cxnLst/>
              <a:rect l="0" t="0" r="0" b="0"/>
              <a:pathLst>
                <a:path w="136871" h="175104">
                  <a:moveTo>
                    <a:pt x="0" y="48761"/>
                  </a:moveTo>
                  <a:lnTo>
                    <a:pt x="11453" y="97692"/>
                  </a:lnTo>
                  <a:lnTo>
                    <a:pt x="24450" y="139298"/>
                  </a:lnTo>
                  <a:lnTo>
                    <a:pt x="30338" y="151233"/>
                  </a:lnTo>
                  <a:lnTo>
                    <a:pt x="33094" y="154511"/>
                  </a:lnTo>
                  <a:lnTo>
                    <a:pt x="33761" y="152016"/>
                  </a:lnTo>
                  <a:lnTo>
                    <a:pt x="23443" y="94062"/>
                  </a:lnTo>
                  <a:lnTo>
                    <a:pt x="21528" y="35353"/>
                  </a:lnTo>
                  <a:lnTo>
                    <a:pt x="27506" y="13166"/>
                  </a:lnTo>
                  <a:lnTo>
                    <a:pt x="32375" y="3974"/>
                  </a:lnTo>
                  <a:lnTo>
                    <a:pt x="37961" y="186"/>
                  </a:lnTo>
                  <a:lnTo>
                    <a:pt x="44024" y="0"/>
                  </a:lnTo>
                  <a:lnTo>
                    <a:pt x="50407" y="2216"/>
                  </a:lnTo>
                  <a:lnTo>
                    <a:pt x="70567" y="22102"/>
                  </a:lnTo>
                  <a:lnTo>
                    <a:pt x="102215" y="70467"/>
                  </a:lnTo>
                  <a:lnTo>
                    <a:pt x="122428" y="129782"/>
                  </a:lnTo>
                  <a:lnTo>
                    <a:pt x="136870" y="175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2408990" y="4514202"/>
              <a:ext cx="121864" cy="163398"/>
            </a:xfrm>
            <a:custGeom>
              <a:avLst/>
              <a:gdLst/>
              <a:ahLst/>
              <a:cxnLst/>
              <a:rect l="0" t="0" r="0" b="0"/>
              <a:pathLst>
                <a:path w="121864" h="163398">
                  <a:moveTo>
                    <a:pt x="69220" y="116099"/>
                  </a:moveTo>
                  <a:lnTo>
                    <a:pt x="66101" y="61955"/>
                  </a:lnTo>
                  <a:lnTo>
                    <a:pt x="59645" y="37053"/>
                  </a:lnTo>
                  <a:lnTo>
                    <a:pt x="48977" y="18186"/>
                  </a:lnTo>
                  <a:lnTo>
                    <a:pt x="33317" y="5122"/>
                  </a:lnTo>
                  <a:lnTo>
                    <a:pt x="24228" y="0"/>
                  </a:lnTo>
                  <a:lnTo>
                    <a:pt x="16998" y="96"/>
                  </a:lnTo>
                  <a:lnTo>
                    <a:pt x="11009" y="3669"/>
                  </a:lnTo>
                  <a:lnTo>
                    <a:pt x="5846" y="9560"/>
                  </a:lnTo>
                  <a:lnTo>
                    <a:pt x="110" y="31704"/>
                  </a:lnTo>
                  <a:lnTo>
                    <a:pt x="0" y="73936"/>
                  </a:lnTo>
                  <a:lnTo>
                    <a:pt x="10444" y="124538"/>
                  </a:lnTo>
                  <a:lnTo>
                    <a:pt x="25939" y="157594"/>
                  </a:lnTo>
                  <a:lnTo>
                    <a:pt x="33347" y="162480"/>
                  </a:lnTo>
                  <a:lnTo>
                    <a:pt x="41795" y="163397"/>
                  </a:lnTo>
                  <a:lnTo>
                    <a:pt x="50937" y="161669"/>
                  </a:lnTo>
                  <a:lnTo>
                    <a:pt x="58201" y="157008"/>
                  </a:lnTo>
                  <a:lnTo>
                    <a:pt x="69392" y="142470"/>
                  </a:lnTo>
                  <a:lnTo>
                    <a:pt x="72026" y="121191"/>
                  </a:lnTo>
                  <a:lnTo>
                    <a:pt x="69775" y="69401"/>
                  </a:lnTo>
                  <a:lnTo>
                    <a:pt x="70760" y="65080"/>
                  </a:lnTo>
                  <a:lnTo>
                    <a:pt x="72586" y="66879"/>
                  </a:lnTo>
                  <a:lnTo>
                    <a:pt x="89551" y="106238"/>
                  </a:lnTo>
                  <a:lnTo>
                    <a:pt x="121863" y="137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2545844" y="4282861"/>
              <a:ext cx="48181" cy="368498"/>
            </a:xfrm>
            <a:custGeom>
              <a:avLst/>
              <a:gdLst/>
              <a:ahLst/>
              <a:cxnLst/>
              <a:rect l="0" t="0" r="0" b="0"/>
              <a:pathLst>
                <a:path w="48181" h="368498">
                  <a:moveTo>
                    <a:pt x="6066" y="0"/>
                  </a:moveTo>
                  <a:lnTo>
                    <a:pt x="0" y="34792"/>
                  </a:lnTo>
                  <a:lnTo>
                    <a:pt x="4918" y="82578"/>
                  </a:lnTo>
                  <a:lnTo>
                    <a:pt x="10625" y="124829"/>
                  </a:lnTo>
                  <a:lnTo>
                    <a:pt x="17061" y="170903"/>
                  </a:lnTo>
                  <a:lnTo>
                    <a:pt x="23821" y="217506"/>
                  </a:lnTo>
                  <a:lnTo>
                    <a:pt x="34203" y="280865"/>
                  </a:lnTo>
                  <a:lnTo>
                    <a:pt x="45072" y="339142"/>
                  </a:lnTo>
                  <a:lnTo>
                    <a:pt x="4818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2457153" y="441973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1954" y="14654"/>
                  </a:lnTo>
                  <a:lnTo>
                    <a:pt x="92237" y="31667"/>
                  </a:lnTo>
                  <a:lnTo>
                    <a:pt x="38107" y="4564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2699309" y="4514488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8931"/>
                  </a:lnTo>
                  <a:lnTo>
                    <a:pt x="16788" y="1115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2678252" y="44197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2773008" y="4482477"/>
              <a:ext cx="115815" cy="137297"/>
            </a:xfrm>
            <a:custGeom>
              <a:avLst/>
              <a:gdLst/>
              <a:ahLst/>
              <a:cxnLst/>
              <a:rect l="0" t="0" r="0" b="0"/>
              <a:pathLst>
                <a:path w="115815" h="137297">
                  <a:moveTo>
                    <a:pt x="0" y="53068"/>
                  </a:moveTo>
                  <a:lnTo>
                    <a:pt x="17959" y="106943"/>
                  </a:lnTo>
                  <a:lnTo>
                    <a:pt x="24750" y="127315"/>
                  </a:lnTo>
                  <a:lnTo>
                    <a:pt x="24689" y="130642"/>
                  </a:lnTo>
                  <a:lnTo>
                    <a:pt x="22308" y="129350"/>
                  </a:lnTo>
                  <a:lnTo>
                    <a:pt x="18382" y="124980"/>
                  </a:lnTo>
                  <a:lnTo>
                    <a:pt x="7267" y="96472"/>
                  </a:lnTo>
                  <a:lnTo>
                    <a:pt x="2153" y="58389"/>
                  </a:lnTo>
                  <a:lnTo>
                    <a:pt x="6227" y="23059"/>
                  </a:lnTo>
                  <a:lnTo>
                    <a:pt x="11171" y="14345"/>
                  </a:lnTo>
                  <a:lnTo>
                    <a:pt x="26022" y="1543"/>
                  </a:lnTo>
                  <a:lnTo>
                    <a:pt x="33726" y="0"/>
                  </a:lnTo>
                  <a:lnTo>
                    <a:pt x="41202" y="1312"/>
                  </a:lnTo>
                  <a:lnTo>
                    <a:pt x="55747" y="9008"/>
                  </a:lnTo>
                  <a:lnTo>
                    <a:pt x="70010" y="20228"/>
                  </a:lnTo>
                  <a:lnTo>
                    <a:pt x="97061" y="62135"/>
                  </a:lnTo>
                  <a:lnTo>
                    <a:pt x="109738" y="94749"/>
                  </a:lnTo>
                  <a:lnTo>
                    <a:pt x="115814" y="137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2857236" y="4450761"/>
              <a:ext cx="219021" cy="474339"/>
            </a:xfrm>
            <a:custGeom>
              <a:avLst/>
              <a:gdLst/>
              <a:ahLst/>
              <a:cxnLst/>
              <a:rect l="0" t="0" r="0" b="0"/>
              <a:pathLst>
                <a:path w="219021" h="474339">
                  <a:moveTo>
                    <a:pt x="147399" y="105841"/>
                  </a:moveTo>
                  <a:lnTo>
                    <a:pt x="155732" y="68363"/>
                  </a:lnTo>
                  <a:lnTo>
                    <a:pt x="154612" y="44730"/>
                  </a:lnTo>
                  <a:lnTo>
                    <a:pt x="146316" y="22528"/>
                  </a:lnTo>
                  <a:lnTo>
                    <a:pt x="131710" y="7202"/>
                  </a:lnTo>
                  <a:lnTo>
                    <a:pt x="122902" y="1477"/>
                  </a:lnTo>
                  <a:lnTo>
                    <a:pt x="114690" y="0"/>
                  </a:lnTo>
                  <a:lnTo>
                    <a:pt x="106876" y="1355"/>
                  </a:lnTo>
                  <a:lnTo>
                    <a:pt x="99326" y="4598"/>
                  </a:lnTo>
                  <a:lnTo>
                    <a:pt x="87819" y="17560"/>
                  </a:lnTo>
                  <a:lnTo>
                    <a:pt x="79975" y="36189"/>
                  </a:lnTo>
                  <a:lnTo>
                    <a:pt x="74939" y="89396"/>
                  </a:lnTo>
                  <a:lnTo>
                    <a:pt x="74526" y="105406"/>
                  </a:lnTo>
                  <a:lnTo>
                    <a:pt x="77760" y="117249"/>
                  </a:lnTo>
                  <a:lnTo>
                    <a:pt x="83425" y="126315"/>
                  </a:lnTo>
                  <a:lnTo>
                    <a:pt x="90712" y="133528"/>
                  </a:lnTo>
                  <a:lnTo>
                    <a:pt x="100249" y="137167"/>
                  </a:lnTo>
                  <a:lnTo>
                    <a:pt x="123324" y="138091"/>
                  </a:lnTo>
                  <a:lnTo>
                    <a:pt x="142939" y="131482"/>
                  </a:lnTo>
                  <a:lnTo>
                    <a:pt x="151444" y="126445"/>
                  </a:lnTo>
                  <a:lnTo>
                    <a:pt x="157115" y="118407"/>
                  </a:lnTo>
                  <a:lnTo>
                    <a:pt x="163416" y="96998"/>
                  </a:lnTo>
                  <a:lnTo>
                    <a:pt x="166266" y="92926"/>
                  </a:lnTo>
                  <a:lnTo>
                    <a:pt x="169336" y="93722"/>
                  </a:lnTo>
                  <a:lnTo>
                    <a:pt x="175866" y="103964"/>
                  </a:lnTo>
                  <a:lnTo>
                    <a:pt x="196566" y="166479"/>
                  </a:lnTo>
                  <a:lnTo>
                    <a:pt x="214084" y="221321"/>
                  </a:lnTo>
                  <a:lnTo>
                    <a:pt x="219020" y="258730"/>
                  </a:lnTo>
                  <a:lnTo>
                    <a:pt x="214894" y="293861"/>
                  </a:lnTo>
                  <a:lnTo>
                    <a:pt x="209943" y="302547"/>
                  </a:lnTo>
                  <a:lnTo>
                    <a:pt x="146746" y="348315"/>
                  </a:lnTo>
                  <a:lnTo>
                    <a:pt x="87291" y="390138"/>
                  </a:lnTo>
                  <a:lnTo>
                    <a:pt x="26209" y="448310"/>
                  </a:lnTo>
                  <a:lnTo>
                    <a:pt x="0" y="4743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9" name="Freeform 258"/>
            <p:cNvSpPr/>
            <p:nvPr/>
          </p:nvSpPr>
          <p:spPr>
            <a:xfrm>
              <a:off x="3275246" y="4415818"/>
              <a:ext cx="150530" cy="178524"/>
            </a:xfrm>
            <a:custGeom>
              <a:avLst/>
              <a:gdLst/>
              <a:ahLst/>
              <a:cxnLst/>
              <a:rect l="0" t="0" r="0" b="0"/>
              <a:pathLst>
                <a:path w="150530" h="178524">
                  <a:moveTo>
                    <a:pt x="108415" y="24970"/>
                  </a:moveTo>
                  <a:lnTo>
                    <a:pt x="90434" y="9329"/>
                  </a:lnTo>
                  <a:lnTo>
                    <a:pt x="73517" y="1251"/>
                  </a:lnTo>
                  <a:lnTo>
                    <a:pt x="54300" y="0"/>
                  </a:lnTo>
                  <a:lnTo>
                    <a:pt x="35231" y="4514"/>
                  </a:lnTo>
                  <a:lnTo>
                    <a:pt x="18957" y="14319"/>
                  </a:lnTo>
                  <a:lnTo>
                    <a:pt x="7044" y="29595"/>
                  </a:lnTo>
                  <a:lnTo>
                    <a:pt x="2230" y="38582"/>
                  </a:lnTo>
                  <a:lnTo>
                    <a:pt x="0" y="61045"/>
                  </a:lnTo>
                  <a:lnTo>
                    <a:pt x="8101" y="108005"/>
                  </a:lnTo>
                  <a:lnTo>
                    <a:pt x="29372" y="149907"/>
                  </a:lnTo>
                  <a:lnTo>
                    <a:pt x="42479" y="166675"/>
                  </a:lnTo>
                  <a:lnTo>
                    <a:pt x="62342" y="175688"/>
                  </a:lnTo>
                  <a:lnTo>
                    <a:pt x="85599" y="178523"/>
                  </a:lnTo>
                  <a:lnTo>
                    <a:pt x="126005" y="170812"/>
                  </a:lnTo>
                  <a:lnTo>
                    <a:pt x="150529" y="161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0" name="Freeform 259"/>
            <p:cNvSpPr/>
            <p:nvPr/>
          </p:nvSpPr>
          <p:spPr>
            <a:xfrm>
              <a:off x="3460101" y="4451317"/>
              <a:ext cx="110313" cy="140790"/>
            </a:xfrm>
            <a:custGeom>
              <a:avLst/>
              <a:gdLst/>
              <a:ahLst/>
              <a:cxnLst/>
              <a:rect l="0" t="0" r="0" b="0"/>
              <a:pathLst>
                <a:path w="110313" h="140790">
                  <a:moveTo>
                    <a:pt x="92016" y="0"/>
                  </a:moveTo>
                  <a:lnTo>
                    <a:pt x="69659" y="0"/>
                  </a:lnTo>
                  <a:lnTo>
                    <a:pt x="52444" y="6239"/>
                  </a:lnTo>
                  <a:lnTo>
                    <a:pt x="22328" y="29308"/>
                  </a:lnTo>
                  <a:lnTo>
                    <a:pt x="6507" y="55087"/>
                  </a:lnTo>
                  <a:lnTo>
                    <a:pt x="0" y="90541"/>
                  </a:lnTo>
                  <a:lnTo>
                    <a:pt x="4716" y="113940"/>
                  </a:lnTo>
                  <a:lnTo>
                    <a:pt x="9250" y="125093"/>
                  </a:lnTo>
                  <a:lnTo>
                    <a:pt x="16951" y="132528"/>
                  </a:lnTo>
                  <a:lnTo>
                    <a:pt x="37987" y="140789"/>
                  </a:lnTo>
                  <a:lnTo>
                    <a:pt x="47808" y="140653"/>
                  </a:lnTo>
                  <a:lnTo>
                    <a:pt x="64959" y="134262"/>
                  </a:lnTo>
                  <a:lnTo>
                    <a:pt x="87768" y="117510"/>
                  </a:lnTo>
                  <a:lnTo>
                    <a:pt x="103755" y="92140"/>
                  </a:lnTo>
                  <a:lnTo>
                    <a:pt x="110312" y="56806"/>
                  </a:lnTo>
                  <a:lnTo>
                    <a:pt x="105607" y="36555"/>
                  </a:lnTo>
                  <a:lnTo>
                    <a:pt x="101076" y="27880"/>
                  </a:lnTo>
                  <a:lnTo>
                    <a:pt x="86684" y="15120"/>
                  </a:lnTo>
                  <a:lnTo>
                    <a:pt x="604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1" name="Freeform 260"/>
            <p:cNvSpPr/>
            <p:nvPr/>
          </p:nvSpPr>
          <p:spPr>
            <a:xfrm>
              <a:off x="3604759" y="4430095"/>
              <a:ext cx="140130" cy="147565"/>
            </a:xfrm>
            <a:custGeom>
              <a:avLst/>
              <a:gdLst/>
              <a:ahLst/>
              <a:cxnLst/>
              <a:rect l="0" t="0" r="0" b="0"/>
              <a:pathLst>
                <a:path w="140130" h="147565">
                  <a:moveTo>
                    <a:pt x="0" y="42279"/>
                  </a:moveTo>
                  <a:lnTo>
                    <a:pt x="17959" y="96154"/>
                  </a:lnTo>
                  <a:lnTo>
                    <a:pt x="24750" y="116526"/>
                  </a:lnTo>
                  <a:lnTo>
                    <a:pt x="24689" y="121023"/>
                  </a:lnTo>
                  <a:lnTo>
                    <a:pt x="22308" y="121681"/>
                  </a:lnTo>
                  <a:lnTo>
                    <a:pt x="18382" y="119780"/>
                  </a:lnTo>
                  <a:lnTo>
                    <a:pt x="14019" y="105189"/>
                  </a:lnTo>
                  <a:lnTo>
                    <a:pt x="13250" y="84277"/>
                  </a:lnTo>
                  <a:lnTo>
                    <a:pt x="25387" y="31735"/>
                  </a:lnTo>
                  <a:lnTo>
                    <a:pt x="40928" y="5749"/>
                  </a:lnTo>
                  <a:lnTo>
                    <a:pt x="49512" y="1548"/>
                  </a:lnTo>
                  <a:lnTo>
                    <a:pt x="71529" y="0"/>
                  </a:lnTo>
                  <a:lnTo>
                    <a:pt x="90672" y="6330"/>
                  </a:lnTo>
                  <a:lnTo>
                    <a:pt x="106979" y="18113"/>
                  </a:lnTo>
                  <a:lnTo>
                    <a:pt x="122026" y="35047"/>
                  </a:lnTo>
                  <a:lnTo>
                    <a:pt x="138062" y="69902"/>
                  </a:lnTo>
                  <a:lnTo>
                    <a:pt x="140129" y="93160"/>
                  </a:lnTo>
                  <a:lnTo>
                    <a:pt x="136871" y="1475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2" name="Freeform 261"/>
            <p:cNvSpPr/>
            <p:nvPr/>
          </p:nvSpPr>
          <p:spPr>
            <a:xfrm>
              <a:off x="3773215" y="4514488"/>
              <a:ext cx="71637" cy="284270"/>
            </a:xfrm>
            <a:custGeom>
              <a:avLst/>
              <a:gdLst/>
              <a:ahLst/>
              <a:cxnLst/>
              <a:rect l="0" t="0" r="0" b="0"/>
              <a:pathLst>
                <a:path w="71637" h="284270">
                  <a:moveTo>
                    <a:pt x="31586" y="0"/>
                  </a:moveTo>
                  <a:lnTo>
                    <a:pt x="34706" y="42691"/>
                  </a:lnTo>
                  <a:lnTo>
                    <a:pt x="49544" y="103238"/>
                  </a:lnTo>
                  <a:lnTo>
                    <a:pt x="66735" y="166569"/>
                  </a:lnTo>
                  <a:lnTo>
                    <a:pt x="71636" y="205071"/>
                  </a:lnTo>
                  <a:lnTo>
                    <a:pt x="66544" y="226064"/>
                  </a:lnTo>
                  <a:lnTo>
                    <a:pt x="44210" y="25860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3" name="Freeform 262"/>
            <p:cNvSpPr/>
            <p:nvPr/>
          </p:nvSpPr>
          <p:spPr>
            <a:xfrm>
              <a:off x="3815329" y="440920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4" name="Freeform 263"/>
            <p:cNvSpPr/>
            <p:nvPr/>
          </p:nvSpPr>
          <p:spPr>
            <a:xfrm>
              <a:off x="3889029" y="4430260"/>
              <a:ext cx="98765" cy="126813"/>
            </a:xfrm>
            <a:custGeom>
              <a:avLst/>
              <a:gdLst/>
              <a:ahLst/>
              <a:cxnLst/>
              <a:rect l="0" t="0" r="0" b="0"/>
              <a:pathLst>
                <a:path w="98765" h="126813">
                  <a:moveTo>
                    <a:pt x="0" y="10528"/>
                  </a:moveTo>
                  <a:lnTo>
                    <a:pt x="0" y="69145"/>
                  </a:lnTo>
                  <a:lnTo>
                    <a:pt x="5589" y="103935"/>
                  </a:lnTo>
                  <a:lnTo>
                    <a:pt x="10745" y="112574"/>
                  </a:lnTo>
                  <a:lnTo>
                    <a:pt x="25832" y="125292"/>
                  </a:lnTo>
                  <a:lnTo>
                    <a:pt x="33599" y="126812"/>
                  </a:lnTo>
                  <a:lnTo>
                    <a:pt x="41116" y="125485"/>
                  </a:lnTo>
                  <a:lnTo>
                    <a:pt x="55708" y="117772"/>
                  </a:lnTo>
                  <a:lnTo>
                    <a:pt x="69993" y="106546"/>
                  </a:lnTo>
                  <a:lnTo>
                    <a:pt x="85600" y="81482"/>
                  </a:lnTo>
                  <a:lnTo>
                    <a:pt x="97632" y="51829"/>
                  </a:lnTo>
                  <a:lnTo>
                    <a:pt x="98764" y="31224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5" name="Freeform 264"/>
            <p:cNvSpPr/>
            <p:nvPr/>
          </p:nvSpPr>
          <p:spPr>
            <a:xfrm>
              <a:off x="4004842" y="4414482"/>
              <a:ext cx="126343" cy="123223"/>
            </a:xfrm>
            <a:custGeom>
              <a:avLst/>
              <a:gdLst/>
              <a:ahLst/>
              <a:cxnLst/>
              <a:rect l="0" t="0" r="0" b="0"/>
              <a:pathLst>
                <a:path w="126343" h="123223">
                  <a:moveTo>
                    <a:pt x="0" y="5249"/>
                  </a:moveTo>
                  <a:lnTo>
                    <a:pt x="8333" y="42727"/>
                  </a:lnTo>
                  <a:lnTo>
                    <a:pt x="18645" y="99395"/>
                  </a:lnTo>
                  <a:lnTo>
                    <a:pt x="26062" y="123222"/>
                  </a:lnTo>
                  <a:lnTo>
                    <a:pt x="21650" y="69038"/>
                  </a:lnTo>
                  <a:lnTo>
                    <a:pt x="23572" y="31298"/>
                  </a:lnTo>
                  <a:lnTo>
                    <a:pt x="32314" y="12537"/>
                  </a:lnTo>
                  <a:lnTo>
                    <a:pt x="40260" y="6598"/>
                  </a:lnTo>
                  <a:lnTo>
                    <a:pt x="61567" y="0"/>
                  </a:lnTo>
                  <a:lnTo>
                    <a:pt x="70291" y="1750"/>
                  </a:lnTo>
                  <a:lnTo>
                    <a:pt x="77276" y="6426"/>
                  </a:lnTo>
                  <a:lnTo>
                    <a:pt x="102482" y="44736"/>
                  </a:lnTo>
                  <a:lnTo>
                    <a:pt x="117178" y="101754"/>
                  </a:lnTo>
                  <a:lnTo>
                    <a:pt x="126342" y="1210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6" name="Freeform 265"/>
            <p:cNvSpPr/>
            <p:nvPr/>
          </p:nvSpPr>
          <p:spPr>
            <a:xfrm>
              <a:off x="4180606" y="4418128"/>
              <a:ext cx="97978" cy="171675"/>
            </a:xfrm>
            <a:custGeom>
              <a:avLst/>
              <a:gdLst/>
              <a:ahLst/>
              <a:cxnLst/>
              <a:rect l="0" t="0" r="0" b="0"/>
              <a:pathLst>
                <a:path w="97978" h="171675">
                  <a:moveTo>
                    <a:pt x="76920" y="12132"/>
                  </a:moveTo>
                  <a:lnTo>
                    <a:pt x="65742" y="953"/>
                  </a:lnTo>
                  <a:lnTo>
                    <a:pt x="58939" y="0"/>
                  </a:lnTo>
                  <a:lnTo>
                    <a:pt x="42023" y="5180"/>
                  </a:lnTo>
                  <a:lnTo>
                    <a:pt x="18357" y="21250"/>
                  </a:lnTo>
                  <a:lnTo>
                    <a:pt x="6829" y="40361"/>
                  </a:lnTo>
                  <a:lnTo>
                    <a:pt x="2116" y="52008"/>
                  </a:lnTo>
                  <a:lnTo>
                    <a:pt x="0" y="77428"/>
                  </a:lnTo>
                  <a:lnTo>
                    <a:pt x="8173" y="126285"/>
                  </a:lnTo>
                  <a:lnTo>
                    <a:pt x="23276" y="153450"/>
                  </a:lnTo>
                  <a:lnTo>
                    <a:pt x="39040" y="165797"/>
                  </a:lnTo>
                  <a:lnTo>
                    <a:pt x="48157" y="170727"/>
                  </a:lnTo>
                  <a:lnTo>
                    <a:pt x="56575" y="171674"/>
                  </a:lnTo>
                  <a:lnTo>
                    <a:pt x="97977" y="1595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7" name="Freeform 266"/>
            <p:cNvSpPr/>
            <p:nvPr/>
          </p:nvSpPr>
          <p:spPr>
            <a:xfrm>
              <a:off x="4331226" y="425127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62478"/>
                  </a:lnTo>
                  <a:lnTo>
                    <a:pt x="5589" y="124776"/>
                  </a:lnTo>
                  <a:lnTo>
                    <a:pt x="9065" y="181640"/>
                  </a:lnTo>
                  <a:lnTo>
                    <a:pt x="15684" y="237353"/>
                  </a:lnTo>
                  <a:lnTo>
                    <a:pt x="19996" y="29783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8" name="Freeform 267"/>
            <p:cNvSpPr/>
            <p:nvPr/>
          </p:nvSpPr>
          <p:spPr>
            <a:xfrm>
              <a:off x="4246998" y="4350971"/>
              <a:ext cx="189514" cy="37176"/>
            </a:xfrm>
            <a:custGeom>
              <a:avLst/>
              <a:gdLst/>
              <a:ahLst/>
              <a:cxnLst/>
              <a:rect l="0" t="0" r="0" b="0"/>
              <a:pathLst>
                <a:path w="189514" h="37176">
                  <a:moveTo>
                    <a:pt x="189513" y="5589"/>
                  </a:moveTo>
                  <a:lnTo>
                    <a:pt x="172745" y="0"/>
                  </a:lnTo>
                  <a:lnTo>
                    <a:pt x="155154" y="376"/>
                  </a:lnTo>
                  <a:lnTo>
                    <a:pt x="104087" y="4560"/>
                  </a:lnTo>
                  <a:lnTo>
                    <a:pt x="65935" y="10873"/>
                  </a:lnTo>
                  <a:lnTo>
                    <a:pt x="17131" y="3209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9" name="Freeform 268"/>
            <p:cNvSpPr/>
            <p:nvPr/>
          </p:nvSpPr>
          <p:spPr>
            <a:xfrm>
              <a:off x="4468096" y="4451317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0" name="Freeform 269"/>
            <p:cNvSpPr/>
            <p:nvPr/>
          </p:nvSpPr>
          <p:spPr>
            <a:xfrm>
              <a:off x="4468096" y="43460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1" name="Freeform 270"/>
            <p:cNvSpPr/>
            <p:nvPr/>
          </p:nvSpPr>
          <p:spPr>
            <a:xfrm>
              <a:off x="4535256" y="4440788"/>
              <a:ext cx="108463" cy="142571"/>
            </a:xfrm>
            <a:custGeom>
              <a:avLst/>
              <a:gdLst/>
              <a:ahLst/>
              <a:cxnLst/>
              <a:rect l="0" t="0" r="0" b="0"/>
              <a:pathLst>
                <a:path w="108463" h="142571">
                  <a:moveTo>
                    <a:pt x="48654" y="21057"/>
                  </a:moveTo>
                  <a:lnTo>
                    <a:pt x="24607" y="30633"/>
                  </a:lnTo>
                  <a:lnTo>
                    <a:pt x="10280" y="41301"/>
                  </a:lnTo>
                  <a:lnTo>
                    <a:pt x="2353" y="60080"/>
                  </a:lnTo>
                  <a:lnTo>
                    <a:pt x="0" y="82854"/>
                  </a:lnTo>
                  <a:lnTo>
                    <a:pt x="2853" y="104675"/>
                  </a:lnTo>
                  <a:lnTo>
                    <a:pt x="11140" y="122951"/>
                  </a:lnTo>
                  <a:lnTo>
                    <a:pt x="16626" y="131101"/>
                  </a:lnTo>
                  <a:lnTo>
                    <a:pt x="24962" y="136534"/>
                  </a:lnTo>
                  <a:lnTo>
                    <a:pt x="46703" y="142570"/>
                  </a:lnTo>
                  <a:lnTo>
                    <a:pt x="68844" y="139014"/>
                  </a:lnTo>
                  <a:lnTo>
                    <a:pt x="79661" y="134790"/>
                  </a:lnTo>
                  <a:lnTo>
                    <a:pt x="94800" y="120738"/>
                  </a:lnTo>
                  <a:lnTo>
                    <a:pt x="100475" y="112078"/>
                  </a:lnTo>
                  <a:lnTo>
                    <a:pt x="108462" y="77532"/>
                  </a:lnTo>
                  <a:lnTo>
                    <a:pt x="104091" y="54346"/>
                  </a:lnTo>
                  <a:lnTo>
                    <a:pt x="88476" y="24682"/>
                  </a:lnTo>
                  <a:lnTo>
                    <a:pt x="76881" y="10970"/>
                  </a:lnTo>
                  <a:lnTo>
                    <a:pt x="591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2" name="Freeform 271"/>
            <p:cNvSpPr/>
            <p:nvPr/>
          </p:nvSpPr>
          <p:spPr>
            <a:xfrm>
              <a:off x="4670302" y="4424645"/>
              <a:ext cx="145236" cy="146072"/>
            </a:xfrm>
            <a:custGeom>
              <a:avLst/>
              <a:gdLst/>
              <a:ahLst/>
              <a:cxnLst/>
              <a:rect l="0" t="0" r="0" b="0"/>
              <a:pathLst>
                <a:path w="145236" h="146072">
                  <a:moveTo>
                    <a:pt x="8364" y="58257"/>
                  </a:moveTo>
                  <a:lnTo>
                    <a:pt x="11484" y="100949"/>
                  </a:lnTo>
                  <a:lnTo>
                    <a:pt x="23018" y="142599"/>
                  </a:lnTo>
                  <a:lnTo>
                    <a:pt x="22813" y="146071"/>
                  </a:lnTo>
                  <a:lnTo>
                    <a:pt x="20336" y="144876"/>
                  </a:lnTo>
                  <a:lnTo>
                    <a:pt x="16346" y="140569"/>
                  </a:lnTo>
                  <a:lnTo>
                    <a:pt x="5140" y="112152"/>
                  </a:lnTo>
                  <a:lnTo>
                    <a:pt x="0" y="74096"/>
                  </a:lnTo>
                  <a:lnTo>
                    <a:pt x="4066" y="38774"/>
                  </a:lnTo>
                  <a:lnTo>
                    <a:pt x="12693" y="19962"/>
                  </a:lnTo>
                  <a:lnTo>
                    <a:pt x="18269" y="11670"/>
                  </a:lnTo>
                  <a:lnTo>
                    <a:pt x="26666" y="6142"/>
                  </a:lnTo>
                  <a:lnTo>
                    <a:pt x="48474" y="0"/>
                  </a:lnTo>
                  <a:lnTo>
                    <a:pt x="58500" y="702"/>
                  </a:lnTo>
                  <a:lnTo>
                    <a:pt x="75880" y="7720"/>
                  </a:lnTo>
                  <a:lnTo>
                    <a:pt x="98819" y="24826"/>
                  </a:lnTo>
                  <a:lnTo>
                    <a:pt x="114844" y="50302"/>
                  </a:lnTo>
                  <a:lnTo>
                    <a:pt x="134401" y="103830"/>
                  </a:lnTo>
                  <a:lnTo>
                    <a:pt x="145235" y="1424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0" name="Group 289"/>
          <p:cNvGrpSpPr/>
          <p:nvPr/>
        </p:nvGrpSpPr>
        <p:grpSpPr>
          <a:xfrm>
            <a:off x="5015578" y="4272332"/>
            <a:ext cx="2053058" cy="336913"/>
            <a:chOff x="5015578" y="4272332"/>
            <a:chExt cx="2053058" cy="336913"/>
          </a:xfrm>
        </p:grpSpPr>
        <p:sp>
          <p:nvSpPr>
            <p:cNvPr id="274" name="Freeform 273"/>
            <p:cNvSpPr/>
            <p:nvPr/>
          </p:nvSpPr>
          <p:spPr>
            <a:xfrm>
              <a:off x="5026107" y="446184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8333" y="115214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Freeform 274"/>
            <p:cNvSpPr/>
            <p:nvPr/>
          </p:nvSpPr>
          <p:spPr>
            <a:xfrm>
              <a:off x="5015578" y="435656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Freeform 275"/>
            <p:cNvSpPr/>
            <p:nvPr/>
          </p:nvSpPr>
          <p:spPr>
            <a:xfrm>
              <a:off x="5109359" y="4393085"/>
              <a:ext cx="97781" cy="195103"/>
            </a:xfrm>
            <a:custGeom>
              <a:avLst/>
              <a:gdLst/>
              <a:ahLst/>
              <a:cxnLst/>
              <a:rect l="0" t="0" r="0" b="0"/>
              <a:pathLst>
                <a:path w="97781" h="195103">
                  <a:moveTo>
                    <a:pt x="85204" y="5589"/>
                  </a:moveTo>
                  <a:lnTo>
                    <a:pt x="68436" y="0"/>
                  </a:lnTo>
                  <a:lnTo>
                    <a:pt x="50845" y="375"/>
                  </a:lnTo>
                  <a:lnTo>
                    <a:pt x="32498" y="5612"/>
                  </a:lnTo>
                  <a:lnTo>
                    <a:pt x="16545" y="15738"/>
                  </a:lnTo>
                  <a:lnTo>
                    <a:pt x="4776" y="31156"/>
                  </a:lnTo>
                  <a:lnTo>
                    <a:pt x="0" y="40181"/>
                  </a:lnTo>
                  <a:lnTo>
                    <a:pt x="325" y="47368"/>
                  </a:lnTo>
                  <a:lnTo>
                    <a:pt x="4051" y="53329"/>
                  </a:lnTo>
                  <a:lnTo>
                    <a:pt x="17550" y="63072"/>
                  </a:lnTo>
                  <a:lnTo>
                    <a:pt x="59354" y="88100"/>
                  </a:lnTo>
                  <a:lnTo>
                    <a:pt x="87290" y="115907"/>
                  </a:lnTo>
                  <a:lnTo>
                    <a:pt x="97049" y="134168"/>
                  </a:lnTo>
                  <a:lnTo>
                    <a:pt x="97780" y="142781"/>
                  </a:lnTo>
                  <a:lnTo>
                    <a:pt x="92353" y="158590"/>
                  </a:lnTo>
                  <a:lnTo>
                    <a:pt x="79023" y="170296"/>
                  </a:lnTo>
                  <a:lnTo>
                    <a:pt x="34087" y="189929"/>
                  </a:lnTo>
                  <a:lnTo>
                    <a:pt x="11504" y="195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7" name="Freeform 276"/>
            <p:cNvSpPr/>
            <p:nvPr/>
          </p:nvSpPr>
          <p:spPr>
            <a:xfrm>
              <a:off x="5376840" y="4440788"/>
              <a:ext cx="158465" cy="134451"/>
            </a:xfrm>
            <a:custGeom>
              <a:avLst/>
              <a:gdLst/>
              <a:ahLst/>
              <a:cxnLst/>
              <a:rect l="0" t="0" r="0" b="0"/>
              <a:pathLst>
                <a:path w="158465" h="134451">
                  <a:moveTo>
                    <a:pt x="7236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6572" y="102529"/>
                  </a:lnTo>
                  <a:lnTo>
                    <a:pt x="17079" y="120048"/>
                  </a:lnTo>
                  <a:lnTo>
                    <a:pt x="21987" y="122146"/>
                  </a:lnTo>
                  <a:lnTo>
                    <a:pt x="26428" y="120035"/>
                  </a:lnTo>
                  <a:lnTo>
                    <a:pt x="34483" y="108331"/>
                  </a:lnTo>
                  <a:lnTo>
                    <a:pt x="52750" y="62186"/>
                  </a:lnTo>
                  <a:lnTo>
                    <a:pt x="56296" y="61344"/>
                  </a:lnTo>
                  <a:lnTo>
                    <a:pt x="59830" y="66633"/>
                  </a:lnTo>
                  <a:lnTo>
                    <a:pt x="79495" y="105969"/>
                  </a:lnTo>
                  <a:lnTo>
                    <a:pt x="99096" y="131484"/>
                  </a:lnTo>
                  <a:lnTo>
                    <a:pt x="107080" y="134450"/>
                  </a:lnTo>
                  <a:lnTo>
                    <a:pt x="115913" y="134087"/>
                  </a:lnTo>
                  <a:lnTo>
                    <a:pt x="125310" y="131505"/>
                  </a:lnTo>
                  <a:lnTo>
                    <a:pt x="132745" y="126275"/>
                  </a:lnTo>
                  <a:lnTo>
                    <a:pt x="144126" y="111105"/>
                  </a:lnTo>
                  <a:lnTo>
                    <a:pt x="157110" y="82833"/>
                  </a:lnTo>
                  <a:lnTo>
                    <a:pt x="158464" y="62551"/>
                  </a:lnTo>
                  <a:lnTo>
                    <a:pt x="15463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8" name="Freeform 277"/>
            <p:cNvSpPr/>
            <p:nvPr/>
          </p:nvSpPr>
          <p:spPr>
            <a:xfrm>
              <a:off x="5584117" y="4438964"/>
              <a:ext cx="63172" cy="90795"/>
            </a:xfrm>
            <a:custGeom>
              <a:avLst/>
              <a:gdLst/>
              <a:ahLst/>
              <a:cxnLst/>
              <a:rect l="0" t="0" r="0" b="0"/>
              <a:pathLst>
                <a:path w="63172" h="90795">
                  <a:moveTo>
                    <a:pt x="0" y="43938"/>
                  </a:moveTo>
                  <a:lnTo>
                    <a:pt x="15619" y="90794"/>
                  </a:lnTo>
                  <a:lnTo>
                    <a:pt x="5841" y="55871"/>
                  </a:lnTo>
                  <a:lnTo>
                    <a:pt x="7320" y="23298"/>
                  </a:lnTo>
                  <a:lnTo>
                    <a:pt x="11899" y="14970"/>
                  </a:lnTo>
                  <a:lnTo>
                    <a:pt x="26345" y="2597"/>
                  </a:lnTo>
                  <a:lnTo>
                    <a:pt x="33941" y="0"/>
                  </a:lnTo>
                  <a:lnTo>
                    <a:pt x="63171" y="1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9" name="Freeform 278"/>
            <p:cNvSpPr/>
            <p:nvPr/>
          </p:nvSpPr>
          <p:spPr>
            <a:xfrm>
              <a:off x="5725927" y="4451317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5131" y="93974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0" name="Freeform 279"/>
            <p:cNvSpPr/>
            <p:nvPr/>
          </p:nvSpPr>
          <p:spPr>
            <a:xfrm>
              <a:off x="5720988" y="43460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1" name="Freeform 280"/>
            <p:cNvSpPr/>
            <p:nvPr/>
          </p:nvSpPr>
          <p:spPr>
            <a:xfrm>
              <a:off x="5836801" y="4272332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1"/>
                  </a:lnTo>
                  <a:lnTo>
                    <a:pt x="9065" y="218103"/>
                  </a:lnTo>
                  <a:lnTo>
                    <a:pt x="21057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2" name="Freeform 281"/>
            <p:cNvSpPr/>
            <p:nvPr/>
          </p:nvSpPr>
          <p:spPr>
            <a:xfrm>
              <a:off x="5763102" y="4392609"/>
              <a:ext cx="136871" cy="16595"/>
            </a:xfrm>
            <a:custGeom>
              <a:avLst/>
              <a:gdLst/>
              <a:ahLst/>
              <a:cxnLst/>
              <a:rect l="0" t="0" r="0" b="0"/>
              <a:pathLst>
                <a:path w="136871" h="16595">
                  <a:moveTo>
                    <a:pt x="136870" y="6065"/>
                  </a:moveTo>
                  <a:lnTo>
                    <a:pt x="103248" y="0"/>
                  </a:lnTo>
                  <a:lnTo>
                    <a:pt x="51546" y="7640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3" name="Freeform 282"/>
            <p:cNvSpPr/>
            <p:nvPr/>
          </p:nvSpPr>
          <p:spPr>
            <a:xfrm>
              <a:off x="5994729" y="4272332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5588" y="165651"/>
                  </a:lnTo>
                  <a:lnTo>
                    <a:pt x="9064" y="217798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4" name="Freeform 283"/>
            <p:cNvSpPr/>
            <p:nvPr/>
          </p:nvSpPr>
          <p:spPr>
            <a:xfrm>
              <a:off x="5921029" y="4367089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9065"/>
                  </a:lnTo>
                  <a:lnTo>
                    <a:pt x="2477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Freeform 284"/>
            <p:cNvSpPr/>
            <p:nvPr/>
          </p:nvSpPr>
          <p:spPr>
            <a:xfrm>
              <a:off x="6065161" y="4398220"/>
              <a:ext cx="106853" cy="132725"/>
            </a:xfrm>
            <a:custGeom>
              <a:avLst/>
              <a:gdLst/>
              <a:ahLst/>
              <a:cxnLst/>
              <a:rect l="0" t="0" r="0" b="0"/>
              <a:pathLst>
                <a:path w="106853" h="132725">
                  <a:moveTo>
                    <a:pt x="3267" y="63625"/>
                  </a:moveTo>
                  <a:lnTo>
                    <a:pt x="61884" y="63625"/>
                  </a:lnTo>
                  <a:lnTo>
                    <a:pt x="96674" y="52447"/>
                  </a:lnTo>
                  <a:lnTo>
                    <a:pt x="102973" y="45645"/>
                  </a:lnTo>
                  <a:lnTo>
                    <a:pt x="106003" y="37600"/>
                  </a:lnTo>
                  <a:lnTo>
                    <a:pt x="106852" y="28728"/>
                  </a:lnTo>
                  <a:lnTo>
                    <a:pt x="101558" y="12630"/>
                  </a:lnTo>
                  <a:lnTo>
                    <a:pt x="96870" y="5062"/>
                  </a:lnTo>
                  <a:lnTo>
                    <a:pt x="89066" y="1187"/>
                  </a:lnTo>
                  <a:lnTo>
                    <a:pt x="67916" y="0"/>
                  </a:lnTo>
                  <a:lnTo>
                    <a:pt x="49158" y="6492"/>
                  </a:lnTo>
                  <a:lnTo>
                    <a:pt x="18051" y="29723"/>
                  </a:lnTo>
                  <a:lnTo>
                    <a:pt x="2058" y="55530"/>
                  </a:lnTo>
                  <a:lnTo>
                    <a:pt x="0" y="78355"/>
                  </a:lnTo>
                  <a:lnTo>
                    <a:pt x="1089" y="90992"/>
                  </a:lnTo>
                  <a:lnTo>
                    <a:pt x="11658" y="111273"/>
                  </a:lnTo>
                  <a:lnTo>
                    <a:pt x="19389" y="119957"/>
                  </a:lnTo>
                  <a:lnTo>
                    <a:pt x="40458" y="129606"/>
                  </a:lnTo>
                  <a:lnTo>
                    <a:pt x="63080" y="132724"/>
                  </a:lnTo>
                  <a:lnTo>
                    <a:pt x="98023" y="126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Freeform 285"/>
            <p:cNvSpPr/>
            <p:nvPr/>
          </p:nvSpPr>
          <p:spPr>
            <a:xfrm>
              <a:off x="6215827" y="4404331"/>
              <a:ext cx="126343" cy="120686"/>
            </a:xfrm>
            <a:custGeom>
              <a:avLst/>
              <a:gdLst/>
              <a:ahLst/>
              <a:cxnLst/>
              <a:rect l="0" t="0" r="0" b="0"/>
              <a:pathLst>
                <a:path w="126343" h="120686">
                  <a:moveTo>
                    <a:pt x="0" y="57514"/>
                  </a:moveTo>
                  <a:lnTo>
                    <a:pt x="7235" y="85070"/>
                  </a:lnTo>
                  <a:lnTo>
                    <a:pt x="8383" y="118841"/>
                  </a:lnTo>
                  <a:lnTo>
                    <a:pt x="6758" y="119456"/>
                  </a:lnTo>
                  <a:lnTo>
                    <a:pt x="4505" y="116357"/>
                  </a:lnTo>
                  <a:lnTo>
                    <a:pt x="1334" y="89637"/>
                  </a:lnTo>
                  <a:lnTo>
                    <a:pt x="5985" y="46495"/>
                  </a:lnTo>
                  <a:lnTo>
                    <a:pt x="14748" y="22981"/>
                  </a:lnTo>
                  <a:lnTo>
                    <a:pt x="20360" y="13435"/>
                  </a:lnTo>
                  <a:lnTo>
                    <a:pt x="28781" y="7071"/>
                  </a:lnTo>
                  <a:lnTo>
                    <a:pt x="50617" y="0"/>
                  </a:lnTo>
                  <a:lnTo>
                    <a:pt x="60651" y="1624"/>
                  </a:lnTo>
                  <a:lnTo>
                    <a:pt x="78038" y="12787"/>
                  </a:lnTo>
                  <a:lnTo>
                    <a:pt x="100981" y="38803"/>
                  </a:lnTo>
                  <a:lnTo>
                    <a:pt x="117008" y="68738"/>
                  </a:lnTo>
                  <a:lnTo>
                    <a:pt x="126342" y="120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Freeform 286"/>
            <p:cNvSpPr/>
            <p:nvPr/>
          </p:nvSpPr>
          <p:spPr>
            <a:xfrm>
              <a:off x="6502403" y="4335503"/>
              <a:ext cx="121271" cy="195145"/>
            </a:xfrm>
            <a:custGeom>
              <a:avLst/>
              <a:gdLst/>
              <a:ahLst/>
              <a:cxnLst/>
              <a:rect l="0" t="0" r="0" b="0"/>
              <a:pathLst>
                <a:path w="121271" h="195145">
                  <a:moveTo>
                    <a:pt x="81922" y="10529"/>
                  </a:moveTo>
                  <a:lnTo>
                    <a:pt x="50640" y="20104"/>
                  </a:lnTo>
                  <a:lnTo>
                    <a:pt x="34484" y="30772"/>
                  </a:lnTo>
                  <a:lnTo>
                    <a:pt x="22623" y="46432"/>
                  </a:lnTo>
                  <a:lnTo>
                    <a:pt x="5478" y="85081"/>
                  </a:lnTo>
                  <a:lnTo>
                    <a:pt x="0" y="121655"/>
                  </a:lnTo>
                  <a:lnTo>
                    <a:pt x="3966" y="156539"/>
                  </a:lnTo>
                  <a:lnTo>
                    <a:pt x="12569" y="175248"/>
                  </a:lnTo>
                  <a:lnTo>
                    <a:pt x="18140" y="183513"/>
                  </a:lnTo>
                  <a:lnTo>
                    <a:pt x="26532" y="189022"/>
                  </a:lnTo>
                  <a:lnTo>
                    <a:pt x="48335" y="195144"/>
                  </a:lnTo>
                  <a:lnTo>
                    <a:pt x="58360" y="194437"/>
                  </a:lnTo>
                  <a:lnTo>
                    <a:pt x="75739" y="187412"/>
                  </a:lnTo>
                  <a:lnTo>
                    <a:pt x="98677" y="170303"/>
                  </a:lnTo>
                  <a:lnTo>
                    <a:pt x="114702" y="144827"/>
                  </a:lnTo>
                  <a:lnTo>
                    <a:pt x="121270" y="109462"/>
                  </a:lnTo>
                  <a:lnTo>
                    <a:pt x="117627" y="69348"/>
                  </a:lnTo>
                  <a:lnTo>
                    <a:pt x="103549" y="33416"/>
                  </a:lnTo>
                  <a:lnTo>
                    <a:pt x="91144" y="17581"/>
                  </a:lnTo>
                  <a:lnTo>
                    <a:pt x="713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8" name="Freeform 287"/>
            <p:cNvSpPr/>
            <p:nvPr/>
          </p:nvSpPr>
          <p:spPr>
            <a:xfrm>
              <a:off x="6626438" y="4324841"/>
              <a:ext cx="147401" cy="158062"/>
            </a:xfrm>
            <a:custGeom>
              <a:avLst/>
              <a:gdLst/>
              <a:ahLst/>
              <a:cxnLst/>
              <a:rect l="0" t="0" r="0" b="0"/>
              <a:pathLst>
                <a:path w="147401" h="158062">
                  <a:moveTo>
                    <a:pt x="0" y="73833"/>
                  </a:moveTo>
                  <a:lnTo>
                    <a:pt x="9576" y="97880"/>
                  </a:lnTo>
                  <a:lnTo>
                    <a:pt x="35412" y="141854"/>
                  </a:lnTo>
                  <a:lnTo>
                    <a:pt x="23579" y="78753"/>
                  </a:lnTo>
                  <a:lnTo>
                    <a:pt x="24924" y="36297"/>
                  </a:lnTo>
                  <a:lnTo>
                    <a:pt x="27145" y="24242"/>
                  </a:lnTo>
                  <a:lnTo>
                    <a:pt x="32135" y="15036"/>
                  </a:lnTo>
                  <a:lnTo>
                    <a:pt x="47038" y="1688"/>
                  </a:lnTo>
                  <a:lnTo>
                    <a:pt x="54756" y="0"/>
                  </a:lnTo>
                  <a:lnTo>
                    <a:pt x="62241" y="1214"/>
                  </a:lnTo>
                  <a:lnTo>
                    <a:pt x="96653" y="19974"/>
                  </a:lnTo>
                  <a:lnTo>
                    <a:pt x="110418" y="35858"/>
                  </a:lnTo>
                  <a:lnTo>
                    <a:pt x="128786" y="80240"/>
                  </a:lnTo>
                  <a:lnTo>
                    <a:pt x="144140" y="138556"/>
                  </a:lnTo>
                  <a:lnTo>
                    <a:pt x="147400" y="158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9" name="Freeform 288"/>
            <p:cNvSpPr/>
            <p:nvPr/>
          </p:nvSpPr>
          <p:spPr>
            <a:xfrm>
              <a:off x="6904194" y="4354483"/>
              <a:ext cx="164442" cy="133734"/>
            </a:xfrm>
            <a:custGeom>
              <a:avLst/>
              <a:gdLst/>
              <a:ahLst/>
              <a:cxnLst/>
              <a:rect l="0" t="0" r="0" b="0"/>
              <a:pathLst>
                <a:path w="164442" h="133734">
                  <a:moveTo>
                    <a:pt x="101271" y="54720"/>
                  </a:moveTo>
                  <a:lnTo>
                    <a:pt x="91695" y="30673"/>
                  </a:lnTo>
                  <a:lnTo>
                    <a:pt x="81027" y="16347"/>
                  </a:lnTo>
                  <a:lnTo>
                    <a:pt x="56278" y="716"/>
                  </a:lnTo>
                  <a:lnTo>
                    <a:pt x="47879" y="0"/>
                  </a:lnTo>
                  <a:lnTo>
                    <a:pt x="32308" y="5443"/>
                  </a:lnTo>
                  <a:lnTo>
                    <a:pt x="10387" y="27251"/>
                  </a:lnTo>
                  <a:lnTo>
                    <a:pt x="2386" y="49141"/>
                  </a:lnTo>
                  <a:lnTo>
                    <a:pt x="0" y="73297"/>
                  </a:lnTo>
                  <a:lnTo>
                    <a:pt x="2839" y="95732"/>
                  </a:lnTo>
                  <a:lnTo>
                    <a:pt x="16603" y="128093"/>
                  </a:lnTo>
                  <a:lnTo>
                    <a:pt x="23769" y="132881"/>
                  </a:lnTo>
                  <a:lnTo>
                    <a:pt x="32055" y="133733"/>
                  </a:lnTo>
                  <a:lnTo>
                    <a:pt x="41089" y="131962"/>
                  </a:lnTo>
                  <a:lnTo>
                    <a:pt x="48281" y="127271"/>
                  </a:lnTo>
                  <a:lnTo>
                    <a:pt x="59392" y="112701"/>
                  </a:lnTo>
                  <a:lnTo>
                    <a:pt x="83436" y="54264"/>
                  </a:lnTo>
                  <a:lnTo>
                    <a:pt x="87041" y="50907"/>
                  </a:lnTo>
                  <a:lnTo>
                    <a:pt x="90614" y="52177"/>
                  </a:lnTo>
                  <a:lnTo>
                    <a:pt x="129955" y="99381"/>
                  </a:lnTo>
                  <a:lnTo>
                    <a:pt x="136772" y="104381"/>
                  </a:lnTo>
                  <a:lnTo>
                    <a:pt x="143655" y="106545"/>
                  </a:lnTo>
                  <a:lnTo>
                    <a:pt x="164441" y="1073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7208183" y="4154395"/>
            <a:ext cx="1460785" cy="361448"/>
            <a:chOff x="7208183" y="4154395"/>
            <a:chExt cx="1460785" cy="361448"/>
          </a:xfrm>
        </p:grpSpPr>
        <p:sp>
          <p:nvSpPr>
            <p:cNvPr id="291" name="Freeform 290"/>
            <p:cNvSpPr/>
            <p:nvPr/>
          </p:nvSpPr>
          <p:spPr>
            <a:xfrm>
              <a:off x="7208183" y="4154395"/>
              <a:ext cx="134194" cy="347854"/>
            </a:xfrm>
            <a:custGeom>
              <a:avLst/>
              <a:gdLst/>
              <a:ahLst/>
              <a:cxnLst/>
              <a:rect l="0" t="0" r="0" b="0"/>
              <a:pathLst>
                <a:path w="134194" h="347854">
                  <a:moveTo>
                    <a:pt x="102608" y="233751"/>
                  </a:moveTo>
                  <a:lnTo>
                    <a:pt x="73300" y="195377"/>
                  </a:lnTo>
                  <a:lnTo>
                    <a:pt x="66691" y="192960"/>
                  </a:lnTo>
                  <a:lnTo>
                    <a:pt x="59947" y="193689"/>
                  </a:lnTo>
                  <a:lnTo>
                    <a:pt x="46212" y="200738"/>
                  </a:lnTo>
                  <a:lnTo>
                    <a:pt x="32309" y="211669"/>
                  </a:lnTo>
                  <a:lnTo>
                    <a:pt x="16918" y="236567"/>
                  </a:lnTo>
                  <a:lnTo>
                    <a:pt x="2407" y="277591"/>
                  </a:lnTo>
                  <a:lnTo>
                    <a:pt x="0" y="314851"/>
                  </a:lnTo>
                  <a:lnTo>
                    <a:pt x="3582" y="337645"/>
                  </a:lnTo>
                  <a:lnTo>
                    <a:pt x="9684" y="343958"/>
                  </a:lnTo>
                  <a:lnTo>
                    <a:pt x="18432" y="346996"/>
                  </a:lnTo>
                  <a:lnTo>
                    <a:pt x="28943" y="347853"/>
                  </a:lnTo>
                  <a:lnTo>
                    <a:pt x="38290" y="344914"/>
                  </a:lnTo>
                  <a:lnTo>
                    <a:pt x="77428" y="311040"/>
                  </a:lnTo>
                  <a:lnTo>
                    <a:pt x="93327" y="284337"/>
                  </a:lnTo>
                  <a:lnTo>
                    <a:pt x="112839" y="222027"/>
                  </a:lnTo>
                  <a:lnTo>
                    <a:pt x="121526" y="166834"/>
                  </a:lnTo>
                  <a:lnTo>
                    <a:pt x="123243" y="110872"/>
                  </a:lnTo>
                  <a:lnTo>
                    <a:pt x="123582" y="54757"/>
                  </a:lnTo>
                  <a:lnTo>
                    <a:pt x="118059" y="4202"/>
                  </a:lnTo>
                  <a:lnTo>
                    <a:pt x="114079" y="0"/>
                  </a:lnTo>
                  <a:lnTo>
                    <a:pt x="109085" y="707"/>
                  </a:lnTo>
                  <a:lnTo>
                    <a:pt x="103417" y="4689"/>
                  </a:lnTo>
                  <a:lnTo>
                    <a:pt x="93998" y="18472"/>
                  </a:lnTo>
                  <a:lnTo>
                    <a:pt x="87083" y="37466"/>
                  </a:lnTo>
                  <a:lnTo>
                    <a:pt x="84360" y="73297"/>
                  </a:lnTo>
                  <a:lnTo>
                    <a:pt x="90208" y="123677"/>
                  </a:lnTo>
                  <a:lnTo>
                    <a:pt x="97299" y="183672"/>
                  </a:lnTo>
                  <a:lnTo>
                    <a:pt x="109965" y="239413"/>
                  </a:lnTo>
                  <a:lnTo>
                    <a:pt x="127218" y="296281"/>
                  </a:lnTo>
                  <a:lnTo>
                    <a:pt x="134193" y="317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2" name="Freeform 291"/>
            <p:cNvSpPr/>
            <p:nvPr/>
          </p:nvSpPr>
          <p:spPr>
            <a:xfrm>
              <a:off x="7377160" y="4346032"/>
              <a:ext cx="91816" cy="103676"/>
            </a:xfrm>
            <a:custGeom>
              <a:avLst/>
              <a:gdLst/>
              <a:ahLst/>
              <a:cxnLst/>
              <a:rect l="0" t="0" r="0" b="0"/>
              <a:pathLst>
                <a:path w="91816" h="103676">
                  <a:moveTo>
                    <a:pt x="49444" y="0"/>
                  </a:moveTo>
                  <a:lnTo>
                    <a:pt x="27088" y="5589"/>
                  </a:lnTo>
                  <a:lnTo>
                    <a:pt x="19332" y="10745"/>
                  </a:lnTo>
                  <a:lnTo>
                    <a:pt x="7595" y="25832"/>
                  </a:lnTo>
                  <a:lnTo>
                    <a:pt x="0" y="59646"/>
                  </a:lnTo>
                  <a:lnTo>
                    <a:pt x="4463" y="82662"/>
                  </a:lnTo>
                  <a:lnTo>
                    <a:pt x="8928" y="93712"/>
                  </a:lnTo>
                  <a:lnTo>
                    <a:pt x="15415" y="99909"/>
                  </a:lnTo>
                  <a:lnTo>
                    <a:pt x="23248" y="102871"/>
                  </a:lnTo>
                  <a:lnTo>
                    <a:pt x="31980" y="103675"/>
                  </a:lnTo>
                  <a:lnTo>
                    <a:pt x="51041" y="98330"/>
                  </a:lnTo>
                  <a:lnTo>
                    <a:pt x="78384" y="82167"/>
                  </a:lnTo>
                  <a:lnTo>
                    <a:pt x="86285" y="75835"/>
                  </a:lnTo>
                  <a:lnTo>
                    <a:pt x="90382" y="68104"/>
                  </a:lnTo>
                  <a:lnTo>
                    <a:pt x="91815" y="50155"/>
                  </a:lnTo>
                  <a:lnTo>
                    <a:pt x="85434" y="33599"/>
                  </a:lnTo>
                  <a:lnTo>
                    <a:pt x="74799" y="1961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3" name="Freeform 292"/>
            <p:cNvSpPr/>
            <p:nvPr/>
          </p:nvSpPr>
          <p:spPr>
            <a:xfrm>
              <a:off x="7557885" y="4240747"/>
              <a:ext cx="5591" cy="231628"/>
            </a:xfrm>
            <a:custGeom>
              <a:avLst/>
              <a:gdLst/>
              <a:ahLst/>
              <a:cxnLst/>
              <a:rect l="0" t="0" r="0" b="0"/>
              <a:pathLst>
                <a:path w="5591" h="231628">
                  <a:moveTo>
                    <a:pt x="5590" y="0"/>
                  </a:moveTo>
                  <a:lnTo>
                    <a:pt x="0" y="58617"/>
                  </a:lnTo>
                  <a:lnTo>
                    <a:pt x="3273" y="112791"/>
                  </a:lnTo>
                  <a:lnTo>
                    <a:pt x="5133" y="168552"/>
                  </a:lnTo>
                  <a:lnTo>
                    <a:pt x="559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4" name="Freeform 293"/>
            <p:cNvSpPr/>
            <p:nvPr/>
          </p:nvSpPr>
          <p:spPr>
            <a:xfrm>
              <a:off x="7479247" y="4329914"/>
              <a:ext cx="136872" cy="16119"/>
            </a:xfrm>
            <a:custGeom>
              <a:avLst/>
              <a:gdLst/>
              <a:ahLst/>
              <a:cxnLst/>
              <a:rect l="0" t="0" r="0" b="0"/>
              <a:pathLst>
                <a:path w="136872" h="16119">
                  <a:moveTo>
                    <a:pt x="136871" y="5589"/>
                  </a:moveTo>
                  <a:lnTo>
                    <a:pt x="120103" y="0"/>
                  </a:lnTo>
                  <a:lnTo>
                    <a:pt x="87319" y="2113"/>
                  </a:lnTo>
                  <a:lnTo>
                    <a:pt x="31992" y="13465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5" name="Freeform 294"/>
            <p:cNvSpPr/>
            <p:nvPr/>
          </p:nvSpPr>
          <p:spPr>
            <a:xfrm>
              <a:off x="7717277" y="4261804"/>
              <a:ext cx="14655" cy="221099"/>
            </a:xfrm>
            <a:custGeom>
              <a:avLst/>
              <a:gdLst/>
              <a:ahLst/>
              <a:cxnLst/>
              <a:rect l="0" t="0" r="0" b="0"/>
              <a:pathLst>
                <a:path w="14655" h="221099">
                  <a:moveTo>
                    <a:pt x="14654" y="0"/>
                  </a:moveTo>
                  <a:lnTo>
                    <a:pt x="0" y="49551"/>
                  </a:lnTo>
                  <a:lnTo>
                    <a:pt x="2097" y="109787"/>
                  </a:lnTo>
                  <a:lnTo>
                    <a:pt x="6844" y="167958"/>
                  </a:lnTo>
                  <a:lnTo>
                    <a:pt x="14654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6" name="Freeform 295"/>
            <p:cNvSpPr/>
            <p:nvPr/>
          </p:nvSpPr>
          <p:spPr>
            <a:xfrm>
              <a:off x="7626646" y="4324975"/>
              <a:ext cx="147400" cy="52643"/>
            </a:xfrm>
            <a:custGeom>
              <a:avLst/>
              <a:gdLst/>
              <a:ahLst/>
              <a:cxnLst/>
              <a:rect l="0" t="0" r="0" b="0"/>
              <a:pathLst>
                <a:path w="147400" h="52643">
                  <a:moveTo>
                    <a:pt x="147399" y="0"/>
                  </a:moveTo>
                  <a:lnTo>
                    <a:pt x="86289" y="25194"/>
                  </a:lnTo>
                  <a:lnTo>
                    <a:pt x="23578" y="4771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Freeform 296"/>
            <p:cNvSpPr/>
            <p:nvPr/>
          </p:nvSpPr>
          <p:spPr>
            <a:xfrm>
              <a:off x="7784573" y="4332428"/>
              <a:ext cx="130247" cy="139947"/>
            </a:xfrm>
            <a:custGeom>
              <a:avLst/>
              <a:gdLst/>
              <a:ahLst/>
              <a:cxnLst/>
              <a:rect l="0" t="0" r="0" b="0"/>
              <a:pathLst>
                <a:path w="130247" h="139947">
                  <a:moveTo>
                    <a:pt x="0" y="66246"/>
                  </a:moveTo>
                  <a:lnTo>
                    <a:pt x="43963" y="80901"/>
                  </a:lnTo>
                  <a:lnTo>
                    <a:pt x="79836" y="79817"/>
                  </a:lnTo>
                  <a:lnTo>
                    <a:pt x="114513" y="72087"/>
                  </a:lnTo>
                  <a:lnTo>
                    <a:pt x="121966" y="65461"/>
                  </a:lnTo>
                  <a:lnTo>
                    <a:pt x="130246" y="45620"/>
                  </a:lnTo>
                  <a:lnTo>
                    <a:pt x="128945" y="36118"/>
                  </a:lnTo>
                  <a:lnTo>
                    <a:pt x="118140" y="19321"/>
                  </a:lnTo>
                  <a:lnTo>
                    <a:pt x="92326" y="2300"/>
                  </a:lnTo>
                  <a:lnTo>
                    <a:pt x="72620" y="0"/>
                  </a:lnTo>
                  <a:lnTo>
                    <a:pt x="62451" y="1025"/>
                  </a:lnTo>
                  <a:lnTo>
                    <a:pt x="54502" y="5218"/>
                  </a:lnTo>
                  <a:lnTo>
                    <a:pt x="42551" y="19235"/>
                  </a:lnTo>
                  <a:lnTo>
                    <a:pt x="29246" y="46858"/>
                  </a:lnTo>
                  <a:lnTo>
                    <a:pt x="27816" y="66988"/>
                  </a:lnTo>
                  <a:lnTo>
                    <a:pt x="32250" y="87633"/>
                  </a:lnTo>
                  <a:lnTo>
                    <a:pt x="42019" y="108507"/>
                  </a:lnTo>
                  <a:lnTo>
                    <a:pt x="66263" y="134400"/>
                  </a:lnTo>
                  <a:lnTo>
                    <a:pt x="75761" y="138588"/>
                  </a:lnTo>
                  <a:lnTo>
                    <a:pt x="115814" y="13994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Freeform 297"/>
            <p:cNvSpPr/>
            <p:nvPr/>
          </p:nvSpPr>
          <p:spPr>
            <a:xfrm>
              <a:off x="7939704" y="4173079"/>
              <a:ext cx="118612" cy="342764"/>
            </a:xfrm>
            <a:custGeom>
              <a:avLst/>
              <a:gdLst/>
              <a:ahLst/>
              <a:cxnLst/>
              <a:rect l="0" t="0" r="0" b="0"/>
              <a:pathLst>
                <a:path w="118612" h="342764">
                  <a:moveTo>
                    <a:pt x="87025" y="236124"/>
                  </a:moveTo>
                  <a:lnTo>
                    <a:pt x="87025" y="213767"/>
                  </a:lnTo>
                  <a:lnTo>
                    <a:pt x="80786" y="196552"/>
                  </a:lnTo>
                  <a:lnTo>
                    <a:pt x="75847" y="188686"/>
                  </a:lnTo>
                  <a:lnTo>
                    <a:pt x="69045" y="184611"/>
                  </a:lnTo>
                  <a:lnTo>
                    <a:pt x="52127" y="183203"/>
                  </a:lnTo>
                  <a:lnTo>
                    <a:pt x="36030" y="189597"/>
                  </a:lnTo>
                  <a:lnTo>
                    <a:pt x="28462" y="194577"/>
                  </a:lnTo>
                  <a:lnTo>
                    <a:pt x="16933" y="209470"/>
                  </a:lnTo>
                  <a:lnTo>
                    <a:pt x="0" y="253215"/>
                  </a:lnTo>
                  <a:lnTo>
                    <a:pt x="148" y="293180"/>
                  </a:lnTo>
                  <a:lnTo>
                    <a:pt x="7858" y="314515"/>
                  </a:lnTo>
                  <a:lnTo>
                    <a:pt x="13190" y="323479"/>
                  </a:lnTo>
                  <a:lnTo>
                    <a:pt x="28473" y="336560"/>
                  </a:lnTo>
                  <a:lnTo>
                    <a:pt x="37462" y="341686"/>
                  </a:lnTo>
                  <a:lnTo>
                    <a:pt x="45794" y="342763"/>
                  </a:lnTo>
                  <a:lnTo>
                    <a:pt x="61291" y="337721"/>
                  </a:lnTo>
                  <a:lnTo>
                    <a:pt x="83169" y="316140"/>
                  </a:lnTo>
                  <a:lnTo>
                    <a:pt x="98880" y="281929"/>
                  </a:lnTo>
                  <a:lnTo>
                    <a:pt x="107435" y="218872"/>
                  </a:lnTo>
                  <a:lnTo>
                    <a:pt x="114779" y="162772"/>
                  </a:lnTo>
                  <a:lnTo>
                    <a:pt x="117854" y="100708"/>
                  </a:lnTo>
                  <a:lnTo>
                    <a:pt x="118462" y="43389"/>
                  </a:lnTo>
                  <a:lnTo>
                    <a:pt x="112977" y="6661"/>
                  </a:lnTo>
                  <a:lnTo>
                    <a:pt x="109006" y="1261"/>
                  </a:lnTo>
                  <a:lnTo>
                    <a:pt x="104018" y="0"/>
                  </a:lnTo>
                  <a:lnTo>
                    <a:pt x="98354" y="1499"/>
                  </a:lnTo>
                  <a:lnTo>
                    <a:pt x="94578" y="8347"/>
                  </a:lnTo>
                  <a:lnTo>
                    <a:pt x="88516" y="58246"/>
                  </a:lnTo>
                  <a:lnTo>
                    <a:pt x="87319" y="119099"/>
                  </a:lnTo>
                  <a:lnTo>
                    <a:pt x="88253" y="179039"/>
                  </a:lnTo>
                  <a:lnTo>
                    <a:pt x="98489" y="232820"/>
                  </a:lnTo>
                  <a:lnTo>
                    <a:pt x="115574" y="289646"/>
                  </a:lnTo>
                  <a:lnTo>
                    <a:pt x="118611" y="299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9" name="Freeform 298"/>
            <p:cNvSpPr/>
            <p:nvPr/>
          </p:nvSpPr>
          <p:spPr>
            <a:xfrm>
              <a:off x="8242238" y="4198633"/>
              <a:ext cx="16119" cy="284270"/>
            </a:xfrm>
            <a:custGeom>
              <a:avLst/>
              <a:gdLst/>
              <a:ahLst/>
              <a:cxnLst/>
              <a:rect l="0" t="0" r="0" b="0"/>
              <a:pathLst>
                <a:path w="16119" h="284270">
                  <a:moveTo>
                    <a:pt x="5589" y="0"/>
                  </a:moveTo>
                  <a:lnTo>
                    <a:pt x="0" y="16767"/>
                  </a:lnTo>
                  <a:lnTo>
                    <a:pt x="4044" y="78564"/>
                  </a:lnTo>
                  <a:lnTo>
                    <a:pt x="5131" y="127783"/>
                  </a:lnTo>
                  <a:lnTo>
                    <a:pt x="11088" y="191227"/>
                  </a:lnTo>
                  <a:lnTo>
                    <a:pt x="15124" y="246480"/>
                  </a:lnTo>
                  <a:lnTo>
                    <a:pt x="16118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0" name="Freeform 299"/>
            <p:cNvSpPr/>
            <p:nvPr/>
          </p:nvSpPr>
          <p:spPr>
            <a:xfrm>
              <a:off x="8326466" y="4388146"/>
              <a:ext cx="16119" cy="84229"/>
            </a:xfrm>
            <a:custGeom>
              <a:avLst/>
              <a:gdLst/>
              <a:ahLst/>
              <a:cxnLst/>
              <a:rect l="0" t="0" r="0" b="0"/>
              <a:pathLst>
                <a:path w="16119" h="84229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6118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1" name="Freeform 300"/>
            <p:cNvSpPr/>
            <p:nvPr/>
          </p:nvSpPr>
          <p:spPr>
            <a:xfrm>
              <a:off x="8321526" y="42828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Freeform 301"/>
            <p:cNvSpPr/>
            <p:nvPr/>
          </p:nvSpPr>
          <p:spPr>
            <a:xfrm>
              <a:off x="8395227" y="4322429"/>
              <a:ext cx="273741" cy="192060"/>
            </a:xfrm>
            <a:custGeom>
              <a:avLst/>
              <a:gdLst/>
              <a:ahLst/>
              <a:cxnLst/>
              <a:rect l="0" t="0" r="0" b="0"/>
              <a:pathLst>
                <a:path w="273741" h="192060">
                  <a:moveTo>
                    <a:pt x="0" y="86774"/>
                  </a:moveTo>
                  <a:lnTo>
                    <a:pt x="15618" y="143182"/>
                  </a:lnTo>
                  <a:lnTo>
                    <a:pt x="13570" y="137580"/>
                  </a:lnTo>
                  <a:lnTo>
                    <a:pt x="12299" y="98153"/>
                  </a:lnTo>
                  <a:lnTo>
                    <a:pt x="20281" y="65969"/>
                  </a:lnTo>
                  <a:lnTo>
                    <a:pt x="30850" y="44772"/>
                  </a:lnTo>
                  <a:lnTo>
                    <a:pt x="36945" y="40055"/>
                  </a:lnTo>
                  <a:lnTo>
                    <a:pt x="43347" y="39250"/>
                  </a:lnTo>
                  <a:lnTo>
                    <a:pt x="49955" y="41053"/>
                  </a:lnTo>
                  <a:lnTo>
                    <a:pt x="63535" y="52415"/>
                  </a:lnTo>
                  <a:lnTo>
                    <a:pt x="81216" y="78543"/>
                  </a:lnTo>
                  <a:lnTo>
                    <a:pt x="97670" y="124403"/>
                  </a:lnTo>
                  <a:lnTo>
                    <a:pt x="102548" y="129407"/>
                  </a:lnTo>
                  <a:lnTo>
                    <a:pt x="108139" y="129234"/>
                  </a:lnTo>
                  <a:lnTo>
                    <a:pt x="169239" y="104341"/>
                  </a:lnTo>
                  <a:lnTo>
                    <a:pt x="231695" y="77677"/>
                  </a:lnTo>
                  <a:lnTo>
                    <a:pt x="246474" y="61673"/>
                  </a:lnTo>
                  <a:lnTo>
                    <a:pt x="252053" y="52493"/>
                  </a:lnTo>
                  <a:lnTo>
                    <a:pt x="253433" y="42863"/>
                  </a:lnTo>
                  <a:lnTo>
                    <a:pt x="248727" y="22804"/>
                  </a:lnTo>
                  <a:lnTo>
                    <a:pt x="235717" y="8430"/>
                  </a:lnTo>
                  <a:lnTo>
                    <a:pt x="227335" y="2959"/>
                  </a:lnTo>
                  <a:lnTo>
                    <a:pt x="208661" y="0"/>
                  </a:lnTo>
                  <a:lnTo>
                    <a:pt x="198769" y="848"/>
                  </a:lnTo>
                  <a:lnTo>
                    <a:pt x="181538" y="8031"/>
                  </a:lnTo>
                  <a:lnTo>
                    <a:pt x="173667" y="13221"/>
                  </a:lnTo>
                  <a:lnTo>
                    <a:pt x="161803" y="28348"/>
                  </a:lnTo>
                  <a:lnTo>
                    <a:pt x="157001" y="37294"/>
                  </a:lnTo>
                  <a:lnTo>
                    <a:pt x="150243" y="77833"/>
                  </a:lnTo>
                  <a:lnTo>
                    <a:pt x="153831" y="115710"/>
                  </a:lnTo>
                  <a:lnTo>
                    <a:pt x="167891" y="149160"/>
                  </a:lnTo>
                  <a:lnTo>
                    <a:pt x="186876" y="175708"/>
                  </a:lnTo>
                  <a:lnTo>
                    <a:pt x="206668" y="184792"/>
                  </a:lnTo>
                  <a:lnTo>
                    <a:pt x="240999" y="189906"/>
                  </a:lnTo>
                  <a:lnTo>
                    <a:pt x="273740" y="1920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1" name="Group 310"/>
          <p:cNvGrpSpPr/>
          <p:nvPr/>
        </p:nvGrpSpPr>
        <p:grpSpPr>
          <a:xfrm>
            <a:off x="8854551" y="4051234"/>
            <a:ext cx="1067308" cy="431669"/>
            <a:chOff x="8854551" y="4051234"/>
            <a:chExt cx="1067308" cy="431669"/>
          </a:xfrm>
        </p:grpSpPr>
        <p:sp>
          <p:nvSpPr>
            <p:cNvPr id="304" name="Freeform 303"/>
            <p:cNvSpPr/>
            <p:nvPr/>
          </p:nvSpPr>
          <p:spPr>
            <a:xfrm>
              <a:off x="8854551" y="4051234"/>
              <a:ext cx="127380" cy="391833"/>
            </a:xfrm>
            <a:custGeom>
              <a:avLst/>
              <a:gdLst/>
              <a:ahLst/>
              <a:cxnLst/>
              <a:rect l="0" t="0" r="0" b="0"/>
              <a:pathLst>
                <a:path w="127380" h="391833">
                  <a:moveTo>
                    <a:pt x="24986" y="0"/>
                  </a:moveTo>
                  <a:lnTo>
                    <a:pt x="15921" y="58617"/>
                  </a:lnTo>
                  <a:lnTo>
                    <a:pt x="20813" y="112791"/>
                  </a:lnTo>
                  <a:lnTo>
                    <a:pt x="16060" y="171672"/>
                  </a:lnTo>
                  <a:lnTo>
                    <a:pt x="20363" y="233692"/>
                  </a:lnTo>
                  <a:lnTo>
                    <a:pt x="23617" y="282411"/>
                  </a:lnTo>
                  <a:lnTo>
                    <a:pt x="24580" y="328302"/>
                  </a:lnTo>
                  <a:lnTo>
                    <a:pt x="22376" y="335852"/>
                  </a:lnTo>
                  <a:lnTo>
                    <a:pt x="18567" y="338545"/>
                  </a:lnTo>
                  <a:lnTo>
                    <a:pt x="13688" y="338000"/>
                  </a:lnTo>
                  <a:lnTo>
                    <a:pt x="9265" y="334128"/>
                  </a:lnTo>
                  <a:lnTo>
                    <a:pt x="1231" y="320467"/>
                  </a:lnTo>
                  <a:lnTo>
                    <a:pt x="0" y="302697"/>
                  </a:lnTo>
                  <a:lnTo>
                    <a:pt x="4523" y="283101"/>
                  </a:lnTo>
                  <a:lnTo>
                    <a:pt x="14332" y="262693"/>
                  </a:lnTo>
                  <a:lnTo>
                    <a:pt x="22562" y="255847"/>
                  </a:lnTo>
                  <a:lnTo>
                    <a:pt x="44186" y="248241"/>
                  </a:lnTo>
                  <a:lnTo>
                    <a:pt x="66275" y="251099"/>
                  </a:lnTo>
                  <a:lnTo>
                    <a:pt x="95322" y="265862"/>
                  </a:lnTo>
                  <a:lnTo>
                    <a:pt x="110059" y="279598"/>
                  </a:lnTo>
                  <a:lnTo>
                    <a:pt x="120508" y="297401"/>
                  </a:lnTo>
                  <a:lnTo>
                    <a:pt x="127379" y="332744"/>
                  </a:lnTo>
                  <a:lnTo>
                    <a:pt x="123825" y="367262"/>
                  </a:lnTo>
                  <a:lnTo>
                    <a:pt x="117785" y="375863"/>
                  </a:lnTo>
                  <a:lnTo>
                    <a:pt x="98595" y="388538"/>
                  </a:lnTo>
                  <a:lnTo>
                    <a:pt x="74469" y="391832"/>
                  </a:lnTo>
                  <a:lnTo>
                    <a:pt x="40817" y="387110"/>
                  </a:lnTo>
                  <a:lnTo>
                    <a:pt x="1445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5" name="Freeform 304"/>
            <p:cNvSpPr/>
            <p:nvPr/>
          </p:nvSpPr>
          <p:spPr>
            <a:xfrm>
              <a:off x="8995350" y="4302324"/>
              <a:ext cx="126343" cy="173129"/>
            </a:xfrm>
            <a:custGeom>
              <a:avLst/>
              <a:gdLst/>
              <a:ahLst/>
              <a:cxnLst/>
              <a:rect l="0" t="0" r="0" b="0"/>
              <a:pathLst>
                <a:path w="126343" h="173129">
                  <a:moveTo>
                    <a:pt x="0" y="85822"/>
                  </a:moveTo>
                  <a:lnTo>
                    <a:pt x="37478" y="94155"/>
                  </a:lnTo>
                  <a:lnTo>
                    <a:pt x="75446" y="92580"/>
                  </a:lnTo>
                  <a:lnTo>
                    <a:pt x="100212" y="86486"/>
                  </a:lnTo>
                  <a:lnTo>
                    <a:pt x="119019" y="75978"/>
                  </a:lnTo>
                  <a:lnTo>
                    <a:pt x="123800" y="67561"/>
                  </a:lnTo>
                  <a:lnTo>
                    <a:pt x="125993" y="45731"/>
                  </a:lnTo>
                  <a:lnTo>
                    <a:pt x="119947" y="26669"/>
                  </a:lnTo>
                  <a:lnTo>
                    <a:pt x="115060" y="18311"/>
                  </a:lnTo>
                  <a:lnTo>
                    <a:pt x="100271" y="5904"/>
                  </a:lnTo>
                  <a:lnTo>
                    <a:pt x="91414" y="958"/>
                  </a:lnTo>
                  <a:lnTo>
                    <a:pt x="82000" y="0"/>
                  </a:lnTo>
                  <a:lnTo>
                    <a:pt x="62181" y="5175"/>
                  </a:lnTo>
                  <a:lnTo>
                    <a:pt x="44794" y="18393"/>
                  </a:lnTo>
                  <a:lnTo>
                    <a:pt x="36881" y="26831"/>
                  </a:lnTo>
                  <a:lnTo>
                    <a:pt x="28089" y="48686"/>
                  </a:lnTo>
                  <a:lnTo>
                    <a:pt x="25352" y="72826"/>
                  </a:lnTo>
                  <a:lnTo>
                    <a:pt x="36124" y="127611"/>
                  </a:lnTo>
                  <a:lnTo>
                    <a:pt x="51518" y="153836"/>
                  </a:lnTo>
                  <a:lnTo>
                    <a:pt x="67351" y="165963"/>
                  </a:lnTo>
                  <a:lnTo>
                    <a:pt x="76486" y="170835"/>
                  </a:lnTo>
                  <a:lnTo>
                    <a:pt x="95995" y="173128"/>
                  </a:lnTo>
                  <a:lnTo>
                    <a:pt x="126342" y="1700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6" name="Freeform 305"/>
            <p:cNvSpPr/>
            <p:nvPr/>
          </p:nvSpPr>
          <p:spPr>
            <a:xfrm>
              <a:off x="9216449" y="4103876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5" y="172270"/>
                  </a:lnTo>
                  <a:lnTo>
                    <a:pt x="10095" y="221579"/>
                  </a:lnTo>
                  <a:lnTo>
                    <a:pt x="10400" y="271414"/>
                  </a:lnTo>
                  <a:lnTo>
                    <a:pt x="17739" y="329910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7" name="Freeform 306"/>
            <p:cNvSpPr/>
            <p:nvPr/>
          </p:nvSpPr>
          <p:spPr>
            <a:xfrm>
              <a:off x="9121692" y="4240747"/>
              <a:ext cx="168458" cy="21058"/>
            </a:xfrm>
            <a:custGeom>
              <a:avLst/>
              <a:gdLst/>
              <a:ahLst/>
              <a:cxnLst/>
              <a:rect l="0" t="0" r="0" b="0"/>
              <a:pathLst>
                <a:path w="168458" h="21058">
                  <a:moveTo>
                    <a:pt x="168457" y="0"/>
                  </a:moveTo>
                  <a:lnTo>
                    <a:pt x="130978" y="8333"/>
                  </a:lnTo>
                  <a:lnTo>
                    <a:pt x="73966" y="10095"/>
                  </a:lnTo>
                  <a:lnTo>
                    <a:pt x="1297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8" name="Freeform 307"/>
            <p:cNvSpPr/>
            <p:nvPr/>
          </p:nvSpPr>
          <p:spPr>
            <a:xfrm>
              <a:off x="9294611" y="4287111"/>
              <a:ext cx="291797" cy="185264"/>
            </a:xfrm>
            <a:custGeom>
              <a:avLst/>
              <a:gdLst/>
              <a:ahLst/>
              <a:cxnLst/>
              <a:rect l="0" t="0" r="0" b="0"/>
              <a:pathLst>
                <a:path w="291797" h="185264">
                  <a:moveTo>
                    <a:pt x="6066" y="48392"/>
                  </a:moveTo>
                  <a:lnTo>
                    <a:pt x="0" y="80844"/>
                  </a:lnTo>
                  <a:lnTo>
                    <a:pt x="10626" y="138323"/>
                  </a:lnTo>
                  <a:lnTo>
                    <a:pt x="26004" y="167715"/>
                  </a:lnTo>
                  <a:lnTo>
                    <a:pt x="32226" y="171225"/>
                  </a:lnTo>
                  <a:lnTo>
                    <a:pt x="38713" y="171225"/>
                  </a:lnTo>
                  <a:lnTo>
                    <a:pt x="45379" y="168885"/>
                  </a:lnTo>
                  <a:lnTo>
                    <a:pt x="55903" y="156927"/>
                  </a:lnTo>
                  <a:lnTo>
                    <a:pt x="72193" y="120654"/>
                  </a:lnTo>
                  <a:lnTo>
                    <a:pt x="75887" y="117624"/>
                  </a:lnTo>
                  <a:lnTo>
                    <a:pt x="79519" y="119113"/>
                  </a:lnTo>
                  <a:lnTo>
                    <a:pt x="118971" y="175792"/>
                  </a:lnTo>
                  <a:lnTo>
                    <a:pt x="125790" y="178949"/>
                  </a:lnTo>
                  <a:lnTo>
                    <a:pt x="132675" y="177544"/>
                  </a:lnTo>
                  <a:lnTo>
                    <a:pt x="139605" y="173098"/>
                  </a:lnTo>
                  <a:lnTo>
                    <a:pt x="144225" y="165454"/>
                  </a:lnTo>
                  <a:lnTo>
                    <a:pt x="150727" y="132340"/>
                  </a:lnTo>
                  <a:lnTo>
                    <a:pt x="149805" y="79229"/>
                  </a:lnTo>
                  <a:lnTo>
                    <a:pt x="147515" y="65441"/>
                  </a:lnTo>
                  <a:lnTo>
                    <a:pt x="149499" y="58588"/>
                  </a:lnTo>
                  <a:lnTo>
                    <a:pt x="154330" y="56359"/>
                  </a:lnTo>
                  <a:lnTo>
                    <a:pt x="161061" y="57213"/>
                  </a:lnTo>
                  <a:lnTo>
                    <a:pt x="174779" y="64401"/>
                  </a:lnTo>
                  <a:lnTo>
                    <a:pt x="198775" y="78482"/>
                  </a:lnTo>
                  <a:lnTo>
                    <a:pt x="219226" y="85162"/>
                  </a:lnTo>
                  <a:lnTo>
                    <a:pt x="243913" y="88131"/>
                  </a:lnTo>
                  <a:lnTo>
                    <a:pt x="264244" y="83212"/>
                  </a:lnTo>
                  <a:lnTo>
                    <a:pt x="272941" y="78624"/>
                  </a:lnTo>
                  <a:lnTo>
                    <a:pt x="285725" y="64169"/>
                  </a:lnTo>
                  <a:lnTo>
                    <a:pt x="290771" y="55400"/>
                  </a:lnTo>
                  <a:lnTo>
                    <a:pt x="291796" y="47215"/>
                  </a:lnTo>
                  <a:lnTo>
                    <a:pt x="286695" y="31881"/>
                  </a:lnTo>
                  <a:lnTo>
                    <a:pt x="270670" y="10095"/>
                  </a:lnTo>
                  <a:lnTo>
                    <a:pt x="251569" y="2126"/>
                  </a:lnTo>
                  <a:lnTo>
                    <a:pt x="239925" y="0"/>
                  </a:lnTo>
                  <a:lnTo>
                    <a:pt x="229823" y="2093"/>
                  </a:lnTo>
                  <a:lnTo>
                    <a:pt x="212359" y="13777"/>
                  </a:lnTo>
                  <a:lnTo>
                    <a:pt x="194961" y="40086"/>
                  </a:lnTo>
                  <a:lnTo>
                    <a:pt x="187987" y="81286"/>
                  </a:lnTo>
                  <a:lnTo>
                    <a:pt x="197099" y="124949"/>
                  </a:lnTo>
                  <a:lnTo>
                    <a:pt x="211463" y="147148"/>
                  </a:lnTo>
                  <a:lnTo>
                    <a:pt x="229544" y="163644"/>
                  </a:lnTo>
                  <a:lnTo>
                    <a:pt x="263510" y="180646"/>
                  </a:lnTo>
                  <a:lnTo>
                    <a:pt x="279807" y="1852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Freeform 308"/>
            <p:cNvSpPr/>
            <p:nvPr/>
          </p:nvSpPr>
          <p:spPr>
            <a:xfrm>
              <a:off x="9638889" y="4272097"/>
              <a:ext cx="103986" cy="179228"/>
            </a:xfrm>
            <a:custGeom>
              <a:avLst/>
              <a:gdLst/>
              <a:ahLst/>
              <a:cxnLst/>
              <a:rect l="0" t="0" r="0" b="0"/>
              <a:pathLst>
                <a:path w="103986" h="179228">
                  <a:moveTo>
                    <a:pt x="9229" y="116049"/>
                  </a:moveTo>
                  <a:lnTo>
                    <a:pt x="61934" y="96921"/>
                  </a:lnTo>
                  <a:lnTo>
                    <a:pt x="77886" y="85711"/>
                  </a:lnTo>
                  <a:lnTo>
                    <a:pt x="89656" y="69810"/>
                  </a:lnTo>
                  <a:lnTo>
                    <a:pt x="94433" y="60656"/>
                  </a:lnTo>
                  <a:lnTo>
                    <a:pt x="96619" y="41127"/>
                  </a:lnTo>
                  <a:lnTo>
                    <a:pt x="92523" y="21919"/>
                  </a:lnTo>
                  <a:lnTo>
                    <a:pt x="82903" y="5583"/>
                  </a:lnTo>
                  <a:lnTo>
                    <a:pt x="74722" y="1461"/>
                  </a:lnTo>
                  <a:lnTo>
                    <a:pt x="53155" y="0"/>
                  </a:lnTo>
                  <a:lnTo>
                    <a:pt x="34210" y="6370"/>
                  </a:lnTo>
                  <a:lnTo>
                    <a:pt x="25883" y="11344"/>
                  </a:lnTo>
                  <a:lnTo>
                    <a:pt x="13510" y="26230"/>
                  </a:lnTo>
                  <a:lnTo>
                    <a:pt x="5282" y="45713"/>
                  </a:lnTo>
                  <a:lnTo>
                    <a:pt x="0" y="96349"/>
                  </a:lnTo>
                  <a:lnTo>
                    <a:pt x="1617" y="122501"/>
                  </a:lnTo>
                  <a:lnTo>
                    <a:pt x="10135" y="145823"/>
                  </a:lnTo>
                  <a:lnTo>
                    <a:pt x="27959" y="164767"/>
                  </a:lnTo>
                  <a:lnTo>
                    <a:pt x="39263" y="173094"/>
                  </a:lnTo>
                  <a:lnTo>
                    <a:pt x="61182" y="179227"/>
                  </a:lnTo>
                  <a:lnTo>
                    <a:pt x="103985" y="1792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Freeform 309"/>
            <p:cNvSpPr/>
            <p:nvPr/>
          </p:nvSpPr>
          <p:spPr>
            <a:xfrm>
              <a:off x="9774459" y="4292775"/>
              <a:ext cx="147400" cy="190128"/>
            </a:xfrm>
            <a:custGeom>
              <a:avLst/>
              <a:gdLst/>
              <a:ahLst/>
              <a:cxnLst/>
              <a:rect l="0" t="0" r="0" b="0"/>
              <a:pathLst>
                <a:path w="147400" h="190128">
                  <a:moveTo>
                    <a:pt x="0" y="63785"/>
                  </a:moveTo>
                  <a:lnTo>
                    <a:pt x="3120" y="117930"/>
                  </a:lnTo>
                  <a:lnTo>
                    <a:pt x="15620" y="177457"/>
                  </a:lnTo>
                  <a:lnTo>
                    <a:pt x="12558" y="160377"/>
                  </a:lnTo>
                  <a:lnTo>
                    <a:pt x="10930" y="105915"/>
                  </a:lnTo>
                  <a:lnTo>
                    <a:pt x="16198" y="55340"/>
                  </a:lnTo>
                  <a:lnTo>
                    <a:pt x="30795" y="22289"/>
                  </a:lnTo>
                  <a:lnTo>
                    <a:pt x="46443" y="7128"/>
                  </a:lnTo>
                  <a:lnTo>
                    <a:pt x="55528" y="1447"/>
                  </a:lnTo>
                  <a:lnTo>
                    <a:pt x="63925" y="0"/>
                  </a:lnTo>
                  <a:lnTo>
                    <a:pt x="71863" y="1374"/>
                  </a:lnTo>
                  <a:lnTo>
                    <a:pt x="79494" y="4630"/>
                  </a:lnTo>
                  <a:lnTo>
                    <a:pt x="101413" y="25981"/>
                  </a:lnTo>
                  <a:lnTo>
                    <a:pt x="121375" y="65806"/>
                  </a:lnTo>
                  <a:lnTo>
                    <a:pt x="140188" y="125605"/>
                  </a:lnTo>
                  <a:lnTo>
                    <a:pt x="146450" y="178395"/>
                  </a:lnTo>
                  <a:lnTo>
                    <a:pt x="147399" y="1901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8" name="Group 327"/>
          <p:cNvGrpSpPr/>
          <p:nvPr/>
        </p:nvGrpSpPr>
        <p:grpSpPr>
          <a:xfrm>
            <a:off x="856822" y="4788229"/>
            <a:ext cx="2686379" cy="644976"/>
            <a:chOff x="856822" y="4788229"/>
            <a:chExt cx="2686379" cy="644976"/>
          </a:xfrm>
        </p:grpSpPr>
        <p:sp>
          <p:nvSpPr>
            <p:cNvPr id="312" name="Freeform 311"/>
            <p:cNvSpPr/>
            <p:nvPr/>
          </p:nvSpPr>
          <p:spPr>
            <a:xfrm>
              <a:off x="962107" y="4956685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8333" y="159450"/>
                  </a:lnTo>
                  <a:lnTo>
                    <a:pt x="12997" y="218430"/>
                  </a:lnTo>
                  <a:lnTo>
                    <a:pt x="18669" y="269830"/>
                  </a:lnTo>
                  <a:lnTo>
                    <a:pt x="23469" y="308457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3" name="Freeform 312"/>
            <p:cNvSpPr/>
            <p:nvPr/>
          </p:nvSpPr>
          <p:spPr>
            <a:xfrm>
              <a:off x="856822" y="5072498"/>
              <a:ext cx="200042" cy="94758"/>
            </a:xfrm>
            <a:custGeom>
              <a:avLst/>
              <a:gdLst/>
              <a:ahLst/>
              <a:cxnLst/>
              <a:rect l="0" t="0" r="0" b="0"/>
              <a:pathLst>
                <a:path w="200042" h="94758">
                  <a:moveTo>
                    <a:pt x="200041" y="0"/>
                  </a:moveTo>
                  <a:lnTo>
                    <a:pt x="182060" y="15641"/>
                  </a:lnTo>
                  <a:lnTo>
                    <a:pt x="125687" y="38437"/>
                  </a:lnTo>
                  <a:lnTo>
                    <a:pt x="63113" y="66883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4" name="Freeform 313"/>
            <p:cNvSpPr/>
            <p:nvPr/>
          </p:nvSpPr>
          <p:spPr>
            <a:xfrm>
              <a:off x="1098977" y="4925099"/>
              <a:ext cx="263214" cy="293179"/>
            </a:xfrm>
            <a:custGeom>
              <a:avLst/>
              <a:gdLst/>
              <a:ahLst/>
              <a:cxnLst/>
              <a:rect l="0" t="0" r="0" b="0"/>
              <a:pathLst>
                <a:path w="263214" h="293179">
                  <a:moveTo>
                    <a:pt x="0" y="0"/>
                  </a:moveTo>
                  <a:lnTo>
                    <a:pt x="5589" y="58617"/>
                  </a:lnTo>
                  <a:lnTo>
                    <a:pt x="16789" y="112791"/>
                  </a:lnTo>
                  <a:lnTo>
                    <a:pt x="23333" y="171672"/>
                  </a:lnTo>
                  <a:lnTo>
                    <a:pt x="32260" y="222051"/>
                  </a:lnTo>
                  <a:lnTo>
                    <a:pt x="39194" y="270904"/>
                  </a:lnTo>
                  <a:lnTo>
                    <a:pt x="39647" y="292367"/>
                  </a:lnTo>
                  <a:lnTo>
                    <a:pt x="38129" y="293178"/>
                  </a:lnTo>
                  <a:lnTo>
                    <a:pt x="35948" y="290209"/>
                  </a:lnTo>
                  <a:lnTo>
                    <a:pt x="32160" y="239241"/>
                  </a:lnTo>
                  <a:lnTo>
                    <a:pt x="34181" y="213954"/>
                  </a:lnTo>
                  <a:lnTo>
                    <a:pt x="42878" y="191017"/>
                  </a:lnTo>
                  <a:lnTo>
                    <a:pt x="49642" y="184667"/>
                  </a:lnTo>
                  <a:lnTo>
                    <a:pt x="57661" y="181603"/>
                  </a:lnTo>
                  <a:lnTo>
                    <a:pt x="66517" y="180730"/>
                  </a:lnTo>
                  <a:lnTo>
                    <a:pt x="74760" y="183658"/>
                  </a:lnTo>
                  <a:lnTo>
                    <a:pt x="90159" y="196269"/>
                  </a:lnTo>
                  <a:lnTo>
                    <a:pt x="106392" y="223101"/>
                  </a:lnTo>
                  <a:lnTo>
                    <a:pt x="129641" y="284445"/>
                  </a:lnTo>
                  <a:lnTo>
                    <a:pt x="130881" y="287896"/>
                  </a:lnTo>
                  <a:lnTo>
                    <a:pt x="129139" y="282372"/>
                  </a:lnTo>
                  <a:lnTo>
                    <a:pt x="132760" y="259531"/>
                  </a:lnTo>
                  <a:lnTo>
                    <a:pt x="144402" y="243639"/>
                  </a:lnTo>
                  <a:lnTo>
                    <a:pt x="161275" y="229947"/>
                  </a:lnTo>
                  <a:lnTo>
                    <a:pt x="223490" y="192021"/>
                  </a:lnTo>
                  <a:lnTo>
                    <a:pt x="233221" y="187675"/>
                  </a:lnTo>
                  <a:lnTo>
                    <a:pt x="247153" y="173489"/>
                  </a:lnTo>
                  <a:lnTo>
                    <a:pt x="252506" y="164792"/>
                  </a:lnTo>
                  <a:lnTo>
                    <a:pt x="253735" y="155485"/>
                  </a:lnTo>
                  <a:lnTo>
                    <a:pt x="248862" y="135785"/>
                  </a:lnTo>
                  <a:lnTo>
                    <a:pt x="241947" y="129128"/>
                  </a:lnTo>
                  <a:lnTo>
                    <a:pt x="221786" y="121731"/>
                  </a:lnTo>
                  <a:lnTo>
                    <a:pt x="189717" y="123156"/>
                  </a:lnTo>
                  <a:lnTo>
                    <a:pt x="171666" y="134285"/>
                  </a:lnTo>
                  <a:lnTo>
                    <a:pt x="157015" y="152099"/>
                  </a:lnTo>
                  <a:lnTo>
                    <a:pt x="146603" y="175614"/>
                  </a:lnTo>
                  <a:lnTo>
                    <a:pt x="144316" y="198544"/>
                  </a:lnTo>
                  <a:lnTo>
                    <a:pt x="155398" y="252487"/>
                  </a:lnTo>
                  <a:lnTo>
                    <a:pt x="161873" y="273653"/>
                  </a:lnTo>
                  <a:lnTo>
                    <a:pt x="168746" y="280702"/>
                  </a:lnTo>
                  <a:lnTo>
                    <a:pt x="188862" y="288533"/>
                  </a:lnTo>
                  <a:lnTo>
                    <a:pt x="210281" y="285775"/>
                  </a:lnTo>
                  <a:lnTo>
                    <a:pt x="2632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5" name="Freeform 314"/>
            <p:cNvSpPr/>
            <p:nvPr/>
          </p:nvSpPr>
          <p:spPr>
            <a:xfrm>
              <a:off x="1520117" y="5051122"/>
              <a:ext cx="111745" cy="382083"/>
            </a:xfrm>
            <a:custGeom>
              <a:avLst/>
              <a:gdLst/>
              <a:ahLst/>
              <a:cxnLst/>
              <a:rect l="0" t="0" r="0" b="0"/>
              <a:pathLst>
                <a:path w="111745" h="382083">
                  <a:moveTo>
                    <a:pt x="10529" y="147718"/>
                  </a:moveTo>
                  <a:lnTo>
                    <a:pt x="19593" y="206335"/>
                  </a:lnTo>
                  <a:lnTo>
                    <a:pt x="28004" y="268914"/>
                  </a:lnTo>
                  <a:lnTo>
                    <a:pt x="33997" y="331362"/>
                  </a:lnTo>
                  <a:lnTo>
                    <a:pt x="46100" y="378186"/>
                  </a:lnTo>
                  <a:lnTo>
                    <a:pt x="45941" y="382082"/>
                  </a:lnTo>
                  <a:lnTo>
                    <a:pt x="43496" y="381170"/>
                  </a:lnTo>
                  <a:lnTo>
                    <a:pt x="39526" y="377052"/>
                  </a:lnTo>
                  <a:lnTo>
                    <a:pt x="35115" y="359998"/>
                  </a:lnTo>
                  <a:lnTo>
                    <a:pt x="30880" y="298635"/>
                  </a:lnTo>
                  <a:lnTo>
                    <a:pt x="22582" y="237348"/>
                  </a:lnTo>
                  <a:lnTo>
                    <a:pt x="21358" y="175258"/>
                  </a:lnTo>
                  <a:lnTo>
                    <a:pt x="21116" y="116720"/>
                  </a:lnTo>
                  <a:lnTo>
                    <a:pt x="21069" y="60097"/>
                  </a:lnTo>
                  <a:lnTo>
                    <a:pt x="26650" y="23490"/>
                  </a:lnTo>
                  <a:lnTo>
                    <a:pt x="31804" y="14597"/>
                  </a:lnTo>
                  <a:lnTo>
                    <a:pt x="46891" y="1595"/>
                  </a:lnTo>
                  <a:lnTo>
                    <a:pt x="54657" y="0"/>
                  </a:lnTo>
                  <a:lnTo>
                    <a:pt x="62174" y="1276"/>
                  </a:lnTo>
                  <a:lnTo>
                    <a:pt x="76766" y="8933"/>
                  </a:lnTo>
                  <a:lnTo>
                    <a:pt x="91050" y="20135"/>
                  </a:lnTo>
                  <a:lnTo>
                    <a:pt x="102078" y="39152"/>
                  </a:lnTo>
                  <a:lnTo>
                    <a:pt x="111744" y="76166"/>
                  </a:lnTo>
                  <a:lnTo>
                    <a:pt x="111665" y="101879"/>
                  </a:lnTo>
                  <a:lnTo>
                    <a:pt x="103831" y="125005"/>
                  </a:lnTo>
                  <a:lnTo>
                    <a:pt x="96127" y="133746"/>
                  </a:lnTo>
                  <a:lnTo>
                    <a:pt x="75088" y="146578"/>
                  </a:lnTo>
                  <a:lnTo>
                    <a:pt x="19146" y="156710"/>
                  </a:lnTo>
                  <a:lnTo>
                    <a:pt x="0" y="158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6" name="Freeform 315"/>
            <p:cNvSpPr/>
            <p:nvPr/>
          </p:nvSpPr>
          <p:spPr>
            <a:xfrm>
              <a:off x="1685522" y="5072734"/>
              <a:ext cx="150451" cy="137259"/>
            </a:xfrm>
            <a:custGeom>
              <a:avLst/>
              <a:gdLst/>
              <a:ahLst/>
              <a:cxnLst/>
              <a:rect l="0" t="0" r="0" b="0"/>
              <a:pathLst>
                <a:path w="150451" h="137259">
                  <a:moveTo>
                    <a:pt x="87279" y="94521"/>
                  </a:moveTo>
                  <a:lnTo>
                    <a:pt x="81690" y="35904"/>
                  </a:lnTo>
                  <a:lnTo>
                    <a:pt x="72707" y="15436"/>
                  </a:lnTo>
                  <a:lnTo>
                    <a:pt x="67036" y="6703"/>
                  </a:lnTo>
                  <a:lnTo>
                    <a:pt x="59745" y="2050"/>
                  </a:lnTo>
                  <a:lnTo>
                    <a:pt x="42287" y="0"/>
                  </a:lnTo>
                  <a:lnTo>
                    <a:pt x="25948" y="6108"/>
                  </a:lnTo>
                  <a:lnTo>
                    <a:pt x="18316" y="11013"/>
                  </a:lnTo>
                  <a:lnTo>
                    <a:pt x="6716" y="32059"/>
                  </a:lnTo>
                  <a:lnTo>
                    <a:pt x="0" y="58571"/>
                  </a:lnTo>
                  <a:lnTo>
                    <a:pt x="2797" y="93228"/>
                  </a:lnTo>
                  <a:lnTo>
                    <a:pt x="8007" y="115003"/>
                  </a:lnTo>
                  <a:lnTo>
                    <a:pt x="13374" y="123383"/>
                  </a:lnTo>
                  <a:lnTo>
                    <a:pt x="28696" y="135814"/>
                  </a:lnTo>
                  <a:lnTo>
                    <a:pt x="36525" y="137258"/>
                  </a:lnTo>
                  <a:lnTo>
                    <a:pt x="44085" y="135880"/>
                  </a:lnTo>
                  <a:lnTo>
                    <a:pt x="51464" y="132622"/>
                  </a:lnTo>
                  <a:lnTo>
                    <a:pt x="62782" y="119644"/>
                  </a:lnTo>
                  <a:lnTo>
                    <a:pt x="70542" y="101007"/>
                  </a:lnTo>
                  <a:lnTo>
                    <a:pt x="75524" y="50915"/>
                  </a:lnTo>
                  <a:lnTo>
                    <a:pt x="75933" y="37374"/>
                  </a:lnTo>
                  <a:lnTo>
                    <a:pt x="77375" y="33026"/>
                  </a:lnTo>
                  <a:lnTo>
                    <a:pt x="79507" y="34807"/>
                  </a:lnTo>
                  <a:lnTo>
                    <a:pt x="110543" y="95339"/>
                  </a:lnTo>
                  <a:lnTo>
                    <a:pt x="116826" y="102085"/>
                  </a:lnTo>
                  <a:lnTo>
                    <a:pt x="150450" y="115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7" name="Freeform 316"/>
            <p:cNvSpPr/>
            <p:nvPr/>
          </p:nvSpPr>
          <p:spPr>
            <a:xfrm>
              <a:off x="1867557" y="5040913"/>
              <a:ext cx="84229" cy="157666"/>
            </a:xfrm>
            <a:custGeom>
              <a:avLst/>
              <a:gdLst/>
              <a:ahLst/>
              <a:cxnLst/>
              <a:rect l="0" t="0" r="0" b="0"/>
              <a:pathLst>
                <a:path w="84229" h="157666">
                  <a:moveTo>
                    <a:pt x="0" y="63171"/>
                  </a:moveTo>
                  <a:lnTo>
                    <a:pt x="17959" y="125451"/>
                  </a:lnTo>
                  <a:lnTo>
                    <a:pt x="25859" y="157533"/>
                  </a:lnTo>
                  <a:lnTo>
                    <a:pt x="25428" y="157665"/>
                  </a:lnTo>
                  <a:lnTo>
                    <a:pt x="9988" y="97275"/>
                  </a:lnTo>
                  <a:lnTo>
                    <a:pt x="1973" y="47551"/>
                  </a:lnTo>
                  <a:lnTo>
                    <a:pt x="7116" y="26593"/>
                  </a:lnTo>
                  <a:lnTo>
                    <a:pt x="11763" y="17728"/>
                  </a:lnTo>
                  <a:lnTo>
                    <a:pt x="19541" y="11819"/>
                  </a:lnTo>
                  <a:lnTo>
                    <a:pt x="50504" y="3502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8" name="Freeform 317"/>
            <p:cNvSpPr/>
            <p:nvPr/>
          </p:nvSpPr>
          <p:spPr>
            <a:xfrm>
              <a:off x="1975888" y="5030335"/>
              <a:ext cx="175940" cy="188221"/>
            </a:xfrm>
            <a:custGeom>
              <a:avLst/>
              <a:gdLst/>
              <a:ahLst/>
              <a:cxnLst/>
              <a:rect l="0" t="0" r="0" b="0"/>
              <a:pathLst>
                <a:path w="175940" h="188221">
                  <a:moveTo>
                    <a:pt x="81182" y="147448"/>
                  </a:moveTo>
                  <a:lnTo>
                    <a:pt x="97971" y="92403"/>
                  </a:lnTo>
                  <a:lnTo>
                    <a:pt x="100342" y="67611"/>
                  </a:lnTo>
                  <a:lnTo>
                    <a:pt x="95157" y="44115"/>
                  </a:lnTo>
                  <a:lnTo>
                    <a:pt x="79084" y="14276"/>
                  </a:lnTo>
                  <a:lnTo>
                    <a:pt x="72764" y="6024"/>
                  </a:lnTo>
                  <a:lnTo>
                    <a:pt x="65042" y="1693"/>
                  </a:lnTo>
                  <a:lnTo>
                    <a:pt x="47103" y="0"/>
                  </a:lnTo>
                  <a:lnTo>
                    <a:pt x="30551" y="6266"/>
                  </a:lnTo>
                  <a:lnTo>
                    <a:pt x="22862" y="11213"/>
                  </a:lnTo>
                  <a:lnTo>
                    <a:pt x="11198" y="29187"/>
                  </a:lnTo>
                  <a:lnTo>
                    <a:pt x="3285" y="52774"/>
                  </a:lnTo>
                  <a:lnTo>
                    <a:pt x="0" y="91190"/>
                  </a:lnTo>
                  <a:lnTo>
                    <a:pt x="11856" y="146972"/>
                  </a:lnTo>
                  <a:lnTo>
                    <a:pt x="27366" y="178892"/>
                  </a:lnTo>
                  <a:lnTo>
                    <a:pt x="35946" y="184788"/>
                  </a:lnTo>
                  <a:lnTo>
                    <a:pt x="57958" y="188220"/>
                  </a:lnTo>
                  <a:lnTo>
                    <a:pt x="66869" y="185158"/>
                  </a:lnTo>
                  <a:lnTo>
                    <a:pt x="79890" y="172397"/>
                  </a:lnTo>
                  <a:lnTo>
                    <a:pt x="93798" y="134303"/>
                  </a:lnTo>
                  <a:lnTo>
                    <a:pt x="99402" y="78605"/>
                  </a:lnTo>
                  <a:lnTo>
                    <a:pt x="95679" y="51791"/>
                  </a:lnTo>
                  <a:lnTo>
                    <a:pt x="116325" y="106411"/>
                  </a:lnTo>
                  <a:lnTo>
                    <a:pt x="141546" y="142072"/>
                  </a:lnTo>
                  <a:lnTo>
                    <a:pt x="148331" y="146204"/>
                  </a:lnTo>
                  <a:lnTo>
                    <a:pt x="155194" y="147788"/>
                  </a:lnTo>
                  <a:lnTo>
                    <a:pt x="175939" y="1474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9" name="Freeform 318"/>
            <p:cNvSpPr/>
            <p:nvPr/>
          </p:nvSpPr>
          <p:spPr>
            <a:xfrm>
              <a:off x="2172884" y="4882985"/>
              <a:ext cx="42115" cy="326385"/>
            </a:xfrm>
            <a:custGeom>
              <a:avLst/>
              <a:gdLst/>
              <a:ahLst/>
              <a:cxnLst/>
              <a:rect l="0" t="0" r="0" b="0"/>
              <a:pathLst>
                <a:path w="42115" h="326385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5" y="160840"/>
                  </a:lnTo>
                  <a:lnTo>
                    <a:pt x="18645" y="219854"/>
                  </a:lnTo>
                  <a:lnTo>
                    <a:pt x="31802" y="279171"/>
                  </a:lnTo>
                  <a:lnTo>
                    <a:pt x="42114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0" name="Freeform 319"/>
            <p:cNvSpPr/>
            <p:nvPr/>
          </p:nvSpPr>
          <p:spPr>
            <a:xfrm>
              <a:off x="2267640" y="4872457"/>
              <a:ext cx="31587" cy="315855"/>
            </a:xfrm>
            <a:custGeom>
              <a:avLst/>
              <a:gdLst/>
              <a:ahLst/>
              <a:cxnLst/>
              <a:rect l="0" t="0" r="0" b="0"/>
              <a:pathLst>
                <a:path w="31587" h="315855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4654" y="164567"/>
                  </a:lnTo>
                  <a:lnTo>
                    <a:pt x="20962" y="225443"/>
                  </a:lnTo>
                  <a:lnTo>
                    <a:pt x="29141" y="280621"/>
                  </a:lnTo>
                  <a:lnTo>
                    <a:pt x="31586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Freeform 320"/>
            <p:cNvSpPr/>
            <p:nvPr/>
          </p:nvSpPr>
          <p:spPr>
            <a:xfrm>
              <a:off x="2341340" y="5005272"/>
              <a:ext cx="157928" cy="165202"/>
            </a:xfrm>
            <a:custGeom>
              <a:avLst/>
              <a:gdLst/>
              <a:ahLst/>
              <a:cxnLst/>
              <a:rect l="0" t="0" r="0" b="0"/>
              <a:pathLst>
                <a:path w="157928" h="165202">
                  <a:moveTo>
                    <a:pt x="0" y="130397"/>
                  </a:moveTo>
                  <a:lnTo>
                    <a:pt x="59941" y="111269"/>
                  </a:lnTo>
                  <a:lnTo>
                    <a:pt x="100888" y="80594"/>
                  </a:lnTo>
                  <a:lnTo>
                    <a:pt x="109180" y="60689"/>
                  </a:lnTo>
                  <a:lnTo>
                    <a:pt x="111391" y="48830"/>
                  </a:lnTo>
                  <a:lnTo>
                    <a:pt x="107608" y="26295"/>
                  </a:lnTo>
                  <a:lnTo>
                    <a:pt x="103324" y="15372"/>
                  </a:lnTo>
                  <a:lnTo>
                    <a:pt x="95789" y="8090"/>
                  </a:lnTo>
                  <a:lnTo>
                    <a:pt x="74938" y="0"/>
                  </a:lnTo>
                  <a:lnTo>
                    <a:pt x="65166" y="182"/>
                  </a:lnTo>
                  <a:lnTo>
                    <a:pt x="48070" y="6623"/>
                  </a:lnTo>
                  <a:lnTo>
                    <a:pt x="25291" y="23404"/>
                  </a:lnTo>
                  <a:lnTo>
                    <a:pt x="13970" y="42680"/>
                  </a:lnTo>
                  <a:lnTo>
                    <a:pt x="9313" y="54372"/>
                  </a:lnTo>
                  <a:lnTo>
                    <a:pt x="7259" y="79840"/>
                  </a:lnTo>
                  <a:lnTo>
                    <a:pt x="11415" y="104418"/>
                  </a:lnTo>
                  <a:lnTo>
                    <a:pt x="26909" y="131409"/>
                  </a:lnTo>
                  <a:lnTo>
                    <a:pt x="39645" y="146834"/>
                  </a:lnTo>
                  <a:lnTo>
                    <a:pt x="65559" y="163083"/>
                  </a:lnTo>
                  <a:lnTo>
                    <a:pt x="85289" y="165201"/>
                  </a:lnTo>
                  <a:lnTo>
                    <a:pt x="141253" y="153932"/>
                  </a:lnTo>
                  <a:lnTo>
                    <a:pt x="157927" y="1514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2" name="Freeform 321"/>
            <p:cNvSpPr/>
            <p:nvPr/>
          </p:nvSpPr>
          <p:spPr>
            <a:xfrm>
              <a:off x="2499267" y="4809286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5" y="163204"/>
                  </a:lnTo>
                  <a:lnTo>
                    <a:pt x="24749" y="222662"/>
                  </a:lnTo>
                  <a:lnTo>
                    <a:pt x="35149" y="273554"/>
                  </a:lnTo>
                  <a:lnTo>
                    <a:pt x="49530" y="334475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3" name="Freeform 322"/>
            <p:cNvSpPr/>
            <p:nvPr/>
          </p:nvSpPr>
          <p:spPr>
            <a:xfrm>
              <a:off x="2773008" y="4788229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3120" y="57263"/>
                  </a:lnTo>
                  <a:lnTo>
                    <a:pt x="11453" y="106654"/>
                  </a:lnTo>
                  <a:lnTo>
                    <a:pt x="24749" y="164567"/>
                  </a:lnTo>
                  <a:lnTo>
                    <a:pt x="31405" y="225443"/>
                  </a:lnTo>
                  <a:lnTo>
                    <a:pt x="42772" y="283741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4" name="Freeform 323"/>
            <p:cNvSpPr/>
            <p:nvPr/>
          </p:nvSpPr>
          <p:spPr>
            <a:xfrm>
              <a:off x="2930936" y="5040913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6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5" name="Freeform 324"/>
            <p:cNvSpPr/>
            <p:nvPr/>
          </p:nvSpPr>
          <p:spPr>
            <a:xfrm>
              <a:off x="2909879" y="494615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6" name="Freeform 325"/>
            <p:cNvSpPr/>
            <p:nvPr/>
          </p:nvSpPr>
          <p:spPr>
            <a:xfrm>
              <a:off x="3004635" y="4956456"/>
              <a:ext cx="276667" cy="192299"/>
            </a:xfrm>
            <a:custGeom>
              <a:avLst/>
              <a:gdLst/>
              <a:ahLst/>
              <a:cxnLst/>
              <a:rect l="0" t="0" r="0" b="0"/>
              <a:pathLst>
                <a:path w="276667" h="192299">
                  <a:moveTo>
                    <a:pt x="0" y="63399"/>
                  </a:moveTo>
                  <a:lnTo>
                    <a:pt x="14654" y="116427"/>
                  </a:lnTo>
                  <a:lnTo>
                    <a:pt x="31667" y="177069"/>
                  </a:lnTo>
                  <a:lnTo>
                    <a:pt x="36301" y="192298"/>
                  </a:lnTo>
                  <a:lnTo>
                    <a:pt x="34461" y="187368"/>
                  </a:lnTo>
                  <a:lnTo>
                    <a:pt x="31964" y="134476"/>
                  </a:lnTo>
                  <a:lnTo>
                    <a:pt x="34094" y="109027"/>
                  </a:lnTo>
                  <a:lnTo>
                    <a:pt x="55327" y="53334"/>
                  </a:lnTo>
                  <a:lnTo>
                    <a:pt x="60281" y="48500"/>
                  </a:lnTo>
                  <a:lnTo>
                    <a:pt x="65924" y="47618"/>
                  </a:lnTo>
                  <a:lnTo>
                    <a:pt x="78433" y="52876"/>
                  </a:lnTo>
                  <a:lnTo>
                    <a:pt x="91791" y="63012"/>
                  </a:lnTo>
                  <a:lnTo>
                    <a:pt x="106876" y="87461"/>
                  </a:lnTo>
                  <a:lnTo>
                    <a:pt x="126090" y="145828"/>
                  </a:lnTo>
                  <a:lnTo>
                    <a:pt x="129683" y="156956"/>
                  </a:lnTo>
                  <a:lnTo>
                    <a:pt x="134419" y="162035"/>
                  </a:lnTo>
                  <a:lnTo>
                    <a:pt x="139916" y="163082"/>
                  </a:lnTo>
                  <a:lnTo>
                    <a:pt x="145919" y="161440"/>
                  </a:lnTo>
                  <a:lnTo>
                    <a:pt x="158830" y="150257"/>
                  </a:lnTo>
                  <a:lnTo>
                    <a:pt x="191771" y="120071"/>
                  </a:lnTo>
                  <a:lnTo>
                    <a:pt x="247667" y="92859"/>
                  </a:lnTo>
                  <a:lnTo>
                    <a:pt x="263322" y="78832"/>
                  </a:lnTo>
                  <a:lnTo>
                    <a:pt x="274180" y="60900"/>
                  </a:lnTo>
                  <a:lnTo>
                    <a:pt x="276666" y="41231"/>
                  </a:lnTo>
                  <a:lnTo>
                    <a:pt x="272701" y="21962"/>
                  </a:lnTo>
                  <a:lnTo>
                    <a:pt x="263140" y="5598"/>
                  </a:lnTo>
                  <a:lnTo>
                    <a:pt x="254976" y="1469"/>
                  </a:lnTo>
                  <a:lnTo>
                    <a:pt x="233426" y="0"/>
                  </a:lnTo>
                  <a:lnTo>
                    <a:pt x="214489" y="6366"/>
                  </a:lnTo>
                  <a:lnTo>
                    <a:pt x="206163" y="11339"/>
                  </a:lnTo>
                  <a:lnTo>
                    <a:pt x="193794" y="26224"/>
                  </a:lnTo>
                  <a:lnTo>
                    <a:pt x="176321" y="64375"/>
                  </a:lnTo>
                  <a:lnTo>
                    <a:pt x="170786" y="100863"/>
                  </a:lnTo>
                  <a:lnTo>
                    <a:pt x="174736" y="135721"/>
                  </a:lnTo>
                  <a:lnTo>
                    <a:pt x="183335" y="154424"/>
                  </a:lnTo>
                  <a:lnTo>
                    <a:pt x="188904" y="162687"/>
                  </a:lnTo>
                  <a:lnTo>
                    <a:pt x="204450" y="174988"/>
                  </a:lnTo>
                  <a:lnTo>
                    <a:pt x="213509" y="179906"/>
                  </a:lnTo>
                  <a:lnTo>
                    <a:pt x="232933" y="182250"/>
                  </a:lnTo>
                  <a:lnTo>
                    <a:pt x="273741" y="179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7" name="Freeform 326"/>
            <p:cNvSpPr/>
            <p:nvPr/>
          </p:nvSpPr>
          <p:spPr>
            <a:xfrm>
              <a:off x="3375910" y="4946156"/>
              <a:ext cx="167291" cy="263214"/>
            </a:xfrm>
            <a:custGeom>
              <a:avLst/>
              <a:gdLst/>
              <a:ahLst/>
              <a:cxnLst/>
              <a:rect l="0" t="0" r="0" b="0"/>
              <a:pathLst>
                <a:path w="167291" h="263214">
                  <a:moveTo>
                    <a:pt x="102507" y="0"/>
                  </a:moveTo>
                  <a:lnTo>
                    <a:pt x="63990" y="2340"/>
                  </a:lnTo>
                  <a:lnTo>
                    <a:pt x="37932" y="16811"/>
                  </a:lnTo>
                  <a:lnTo>
                    <a:pt x="22725" y="29309"/>
                  </a:lnTo>
                  <a:lnTo>
                    <a:pt x="6599" y="55087"/>
                  </a:lnTo>
                  <a:lnTo>
                    <a:pt x="0" y="90541"/>
                  </a:lnTo>
                  <a:lnTo>
                    <a:pt x="2584" y="100135"/>
                  </a:lnTo>
                  <a:lnTo>
                    <a:pt x="7816" y="107701"/>
                  </a:lnTo>
                  <a:lnTo>
                    <a:pt x="14813" y="113915"/>
                  </a:lnTo>
                  <a:lnTo>
                    <a:pt x="35066" y="120819"/>
                  </a:lnTo>
                  <a:lnTo>
                    <a:pt x="86196" y="125251"/>
                  </a:lnTo>
                  <a:lnTo>
                    <a:pt x="121851" y="137198"/>
                  </a:lnTo>
                  <a:lnTo>
                    <a:pt x="149053" y="155555"/>
                  </a:lnTo>
                  <a:lnTo>
                    <a:pt x="166342" y="181401"/>
                  </a:lnTo>
                  <a:lnTo>
                    <a:pt x="167290" y="191124"/>
                  </a:lnTo>
                  <a:lnTo>
                    <a:pt x="162105" y="211286"/>
                  </a:lnTo>
                  <a:lnTo>
                    <a:pt x="148883" y="225706"/>
                  </a:lnTo>
                  <a:lnTo>
                    <a:pt x="91429" y="252164"/>
                  </a:lnTo>
                  <a:lnTo>
                    <a:pt x="49865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2" name="Group 331"/>
          <p:cNvGrpSpPr/>
          <p:nvPr/>
        </p:nvGrpSpPr>
        <p:grpSpPr>
          <a:xfrm>
            <a:off x="371254" y="3493383"/>
            <a:ext cx="744767" cy="226218"/>
            <a:chOff x="371254" y="3493383"/>
            <a:chExt cx="744767" cy="226218"/>
          </a:xfrm>
        </p:grpSpPr>
        <p:sp>
          <p:nvSpPr>
            <p:cNvPr id="329" name="Freeform 328"/>
            <p:cNvSpPr/>
            <p:nvPr/>
          </p:nvSpPr>
          <p:spPr>
            <a:xfrm>
              <a:off x="371254" y="3516518"/>
              <a:ext cx="190709" cy="203083"/>
            </a:xfrm>
            <a:custGeom>
              <a:avLst/>
              <a:gdLst/>
              <a:ahLst/>
              <a:cxnLst/>
              <a:rect l="0" t="0" r="0" b="0"/>
              <a:pathLst>
                <a:path w="190709" h="203083">
                  <a:moveTo>
                    <a:pt x="155170" y="10528"/>
                  </a:moveTo>
                  <a:lnTo>
                    <a:pt x="117692" y="2195"/>
                  </a:lnTo>
                  <a:lnTo>
                    <a:pt x="94060" y="3315"/>
                  </a:lnTo>
                  <a:lnTo>
                    <a:pt x="71858" y="11612"/>
                  </a:lnTo>
                  <a:lnTo>
                    <a:pt x="22506" y="58601"/>
                  </a:lnTo>
                  <a:lnTo>
                    <a:pt x="6548" y="85993"/>
                  </a:lnTo>
                  <a:lnTo>
                    <a:pt x="0" y="121925"/>
                  </a:lnTo>
                  <a:lnTo>
                    <a:pt x="4707" y="145436"/>
                  </a:lnTo>
                  <a:lnTo>
                    <a:pt x="20512" y="175283"/>
                  </a:lnTo>
                  <a:lnTo>
                    <a:pt x="34491" y="190208"/>
                  </a:lnTo>
                  <a:lnTo>
                    <a:pt x="52402" y="200740"/>
                  </a:lnTo>
                  <a:lnTo>
                    <a:pt x="72061" y="203082"/>
                  </a:lnTo>
                  <a:lnTo>
                    <a:pt x="91327" y="199053"/>
                  </a:lnTo>
                  <a:lnTo>
                    <a:pt x="135642" y="170911"/>
                  </a:lnTo>
                  <a:lnTo>
                    <a:pt x="160563" y="145006"/>
                  </a:lnTo>
                  <a:lnTo>
                    <a:pt x="189506" y="84018"/>
                  </a:lnTo>
                  <a:lnTo>
                    <a:pt x="190708" y="63077"/>
                  </a:lnTo>
                  <a:lnTo>
                    <a:pt x="186173" y="42072"/>
                  </a:lnTo>
                  <a:lnTo>
                    <a:pt x="176358" y="21038"/>
                  </a:lnTo>
                  <a:lnTo>
                    <a:pt x="169296" y="14025"/>
                  </a:lnTo>
                  <a:lnTo>
                    <a:pt x="1341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0" name="Freeform 329"/>
            <p:cNvSpPr/>
            <p:nvPr/>
          </p:nvSpPr>
          <p:spPr>
            <a:xfrm>
              <a:off x="605987" y="3505825"/>
              <a:ext cx="152065" cy="184488"/>
            </a:xfrm>
            <a:custGeom>
              <a:avLst/>
              <a:gdLst/>
              <a:ahLst/>
              <a:cxnLst/>
              <a:rect l="0" t="0" r="0" b="0"/>
              <a:pathLst>
                <a:path w="152065" h="184488">
                  <a:moveTo>
                    <a:pt x="4665" y="63335"/>
                  </a:moveTo>
                  <a:lnTo>
                    <a:pt x="22624" y="124446"/>
                  </a:lnTo>
                  <a:lnTo>
                    <a:pt x="39814" y="178877"/>
                  </a:lnTo>
                  <a:lnTo>
                    <a:pt x="39796" y="183647"/>
                  </a:lnTo>
                  <a:lnTo>
                    <a:pt x="37445" y="184487"/>
                  </a:lnTo>
                  <a:lnTo>
                    <a:pt x="33537" y="182708"/>
                  </a:lnTo>
                  <a:lnTo>
                    <a:pt x="26076" y="168253"/>
                  </a:lnTo>
                  <a:lnTo>
                    <a:pt x="4696" y="105417"/>
                  </a:lnTo>
                  <a:lnTo>
                    <a:pt x="0" y="84378"/>
                  </a:lnTo>
                  <a:lnTo>
                    <a:pt x="6517" y="42275"/>
                  </a:lnTo>
                  <a:lnTo>
                    <a:pt x="13677" y="22390"/>
                  </a:lnTo>
                  <a:lnTo>
                    <a:pt x="24658" y="5753"/>
                  </a:lnTo>
                  <a:lnTo>
                    <a:pt x="33202" y="1550"/>
                  </a:lnTo>
                  <a:lnTo>
                    <a:pt x="55173" y="0"/>
                  </a:lnTo>
                  <a:lnTo>
                    <a:pt x="88261" y="5705"/>
                  </a:lnTo>
                  <a:lnTo>
                    <a:pt x="114702" y="20393"/>
                  </a:lnTo>
                  <a:lnTo>
                    <a:pt x="126880" y="36061"/>
                  </a:lnTo>
                  <a:lnTo>
                    <a:pt x="144230" y="80305"/>
                  </a:lnTo>
                  <a:lnTo>
                    <a:pt x="151033" y="135471"/>
                  </a:lnTo>
                  <a:lnTo>
                    <a:pt x="152064" y="14756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923286" y="3493383"/>
              <a:ext cx="192735" cy="181058"/>
            </a:xfrm>
            <a:custGeom>
              <a:avLst/>
              <a:gdLst/>
              <a:ahLst/>
              <a:cxnLst/>
              <a:rect l="0" t="0" r="0" b="0"/>
              <a:pathLst>
                <a:path w="192735" h="181058">
                  <a:moveTo>
                    <a:pt x="108506" y="54720"/>
                  </a:moveTo>
                  <a:lnTo>
                    <a:pt x="98931" y="30673"/>
                  </a:lnTo>
                  <a:lnTo>
                    <a:pt x="88263" y="16347"/>
                  </a:lnTo>
                  <a:lnTo>
                    <a:pt x="63514" y="716"/>
                  </a:lnTo>
                  <a:lnTo>
                    <a:pt x="55115" y="0"/>
                  </a:lnTo>
                  <a:lnTo>
                    <a:pt x="39543" y="5444"/>
                  </a:lnTo>
                  <a:lnTo>
                    <a:pt x="24824" y="21901"/>
                  </a:lnTo>
                  <a:lnTo>
                    <a:pt x="6502" y="57474"/>
                  </a:lnTo>
                  <a:lnTo>
                    <a:pt x="0" y="84020"/>
                  </a:lnTo>
                  <a:lnTo>
                    <a:pt x="1010" y="111416"/>
                  </a:lnTo>
                  <a:lnTo>
                    <a:pt x="13744" y="147558"/>
                  </a:lnTo>
                  <a:lnTo>
                    <a:pt x="32335" y="174905"/>
                  </a:lnTo>
                  <a:lnTo>
                    <a:pt x="41348" y="179297"/>
                  </a:lnTo>
                  <a:lnTo>
                    <a:pt x="63840" y="181057"/>
                  </a:lnTo>
                  <a:lnTo>
                    <a:pt x="72880" y="177549"/>
                  </a:lnTo>
                  <a:lnTo>
                    <a:pt x="86043" y="164293"/>
                  </a:lnTo>
                  <a:lnTo>
                    <a:pt x="111584" y="106815"/>
                  </a:lnTo>
                  <a:lnTo>
                    <a:pt x="116827" y="70026"/>
                  </a:lnTo>
                  <a:lnTo>
                    <a:pt x="116393" y="64924"/>
                  </a:lnTo>
                  <a:lnTo>
                    <a:pt x="114934" y="65032"/>
                  </a:lnTo>
                  <a:lnTo>
                    <a:pt x="112791" y="68614"/>
                  </a:lnTo>
                  <a:lnTo>
                    <a:pt x="116650" y="81953"/>
                  </a:lnTo>
                  <a:lnTo>
                    <a:pt x="131976" y="106073"/>
                  </a:lnTo>
                  <a:lnTo>
                    <a:pt x="163705" y="135184"/>
                  </a:lnTo>
                  <a:lnTo>
                    <a:pt x="192734" y="1494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0" name="Group 339"/>
          <p:cNvGrpSpPr/>
          <p:nvPr/>
        </p:nvGrpSpPr>
        <p:grpSpPr>
          <a:xfrm>
            <a:off x="242155" y="2842694"/>
            <a:ext cx="1137079" cy="438394"/>
            <a:chOff x="242155" y="2842694"/>
            <a:chExt cx="1137079" cy="438394"/>
          </a:xfrm>
        </p:grpSpPr>
        <p:sp>
          <p:nvSpPr>
            <p:cNvPr id="333" name="Freeform 332"/>
            <p:cNvSpPr/>
            <p:nvPr/>
          </p:nvSpPr>
          <p:spPr>
            <a:xfrm>
              <a:off x="574072" y="2884808"/>
              <a:ext cx="226094" cy="396280"/>
            </a:xfrm>
            <a:custGeom>
              <a:avLst/>
              <a:gdLst/>
              <a:ahLst/>
              <a:cxnLst/>
              <a:rect l="0" t="0" r="0" b="0"/>
              <a:pathLst>
                <a:path w="226094" h="396280">
                  <a:moveTo>
                    <a:pt x="57637" y="0"/>
                  </a:moveTo>
                  <a:lnTo>
                    <a:pt x="46459" y="11178"/>
                  </a:lnTo>
                  <a:lnTo>
                    <a:pt x="44336" y="17981"/>
                  </a:lnTo>
                  <a:lnTo>
                    <a:pt x="38306" y="75524"/>
                  </a:lnTo>
                  <a:lnTo>
                    <a:pt x="28819" y="130515"/>
                  </a:lnTo>
                  <a:lnTo>
                    <a:pt x="23752" y="180221"/>
                  </a:lnTo>
                  <a:lnTo>
                    <a:pt x="17962" y="228874"/>
                  </a:lnTo>
                  <a:lnTo>
                    <a:pt x="10416" y="287235"/>
                  </a:lnTo>
                  <a:lnTo>
                    <a:pt x="0" y="336588"/>
                  </a:lnTo>
                  <a:lnTo>
                    <a:pt x="1995" y="362894"/>
                  </a:lnTo>
                  <a:lnTo>
                    <a:pt x="7674" y="372951"/>
                  </a:lnTo>
                  <a:lnTo>
                    <a:pt x="26463" y="387244"/>
                  </a:lnTo>
                  <a:lnTo>
                    <a:pt x="63348" y="396279"/>
                  </a:lnTo>
                  <a:lnTo>
                    <a:pt x="126139" y="392096"/>
                  </a:lnTo>
                  <a:lnTo>
                    <a:pt x="188628" y="386937"/>
                  </a:lnTo>
                  <a:lnTo>
                    <a:pt x="22609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610652" y="3063792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10485" y="15641"/>
                  </a:lnTo>
                  <a:lnTo>
                    <a:pt x="74590" y="26342"/>
                  </a:lnTo>
                  <a:lnTo>
                    <a:pt x="26779" y="3055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5" name="Freeform 334"/>
            <p:cNvSpPr/>
            <p:nvPr/>
          </p:nvSpPr>
          <p:spPr>
            <a:xfrm>
              <a:off x="652766" y="2842694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51689" y="11178"/>
                  </a:lnTo>
                  <a:lnTo>
                    <a:pt x="96131" y="22876"/>
                  </a:lnTo>
                  <a:lnTo>
                    <a:pt x="42295" y="3884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6" name="Freeform 335"/>
            <p:cNvSpPr/>
            <p:nvPr/>
          </p:nvSpPr>
          <p:spPr>
            <a:xfrm>
              <a:off x="848882" y="3122512"/>
              <a:ext cx="203968" cy="153489"/>
            </a:xfrm>
            <a:custGeom>
              <a:avLst/>
              <a:gdLst/>
              <a:ahLst/>
              <a:cxnLst/>
              <a:rect l="0" t="0" r="0" b="0"/>
              <a:pathLst>
                <a:path w="203968" h="153489">
                  <a:moveTo>
                    <a:pt x="109211" y="88679"/>
                  </a:moveTo>
                  <a:lnTo>
                    <a:pt x="91253" y="34804"/>
                  </a:lnTo>
                  <a:lnTo>
                    <a:pt x="84462" y="14432"/>
                  </a:lnTo>
                  <a:lnTo>
                    <a:pt x="77504" y="7596"/>
                  </a:lnTo>
                  <a:lnTo>
                    <a:pt x="57294" y="0"/>
                  </a:lnTo>
                  <a:lnTo>
                    <a:pt x="47693" y="314"/>
                  </a:lnTo>
                  <a:lnTo>
                    <a:pt x="30787" y="6902"/>
                  </a:lnTo>
                  <a:lnTo>
                    <a:pt x="18594" y="20749"/>
                  </a:lnTo>
                  <a:lnTo>
                    <a:pt x="1234" y="58233"/>
                  </a:lnTo>
                  <a:lnTo>
                    <a:pt x="0" y="81777"/>
                  </a:lnTo>
                  <a:lnTo>
                    <a:pt x="8739" y="129430"/>
                  </a:lnTo>
                  <a:lnTo>
                    <a:pt x="14154" y="138073"/>
                  </a:lnTo>
                  <a:lnTo>
                    <a:pt x="29529" y="150796"/>
                  </a:lnTo>
                  <a:lnTo>
                    <a:pt x="38542" y="153488"/>
                  </a:lnTo>
                  <a:lnTo>
                    <a:pt x="57915" y="153358"/>
                  </a:lnTo>
                  <a:lnTo>
                    <a:pt x="75104" y="146281"/>
                  </a:lnTo>
                  <a:lnTo>
                    <a:pt x="82964" y="141119"/>
                  </a:lnTo>
                  <a:lnTo>
                    <a:pt x="94816" y="126024"/>
                  </a:lnTo>
                  <a:lnTo>
                    <a:pt x="102813" y="106447"/>
                  </a:lnTo>
                  <a:lnTo>
                    <a:pt x="107947" y="55751"/>
                  </a:lnTo>
                  <a:lnTo>
                    <a:pt x="108649" y="37780"/>
                  </a:lnTo>
                  <a:lnTo>
                    <a:pt x="111384" y="52801"/>
                  </a:lnTo>
                  <a:lnTo>
                    <a:pt x="132084" y="86791"/>
                  </a:lnTo>
                  <a:lnTo>
                    <a:pt x="146283" y="100708"/>
                  </a:lnTo>
                  <a:lnTo>
                    <a:pt x="164292" y="110793"/>
                  </a:lnTo>
                  <a:lnTo>
                    <a:pt x="180874" y="112936"/>
                  </a:lnTo>
                  <a:lnTo>
                    <a:pt x="203967" y="1097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7" name="Freeform 336"/>
            <p:cNvSpPr/>
            <p:nvPr/>
          </p:nvSpPr>
          <p:spPr>
            <a:xfrm>
              <a:off x="1064553" y="3051295"/>
              <a:ext cx="114639" cy="172614"/>
            </a:xfrm>
            <a:custGeom>
              <a:avLst/>
              <a:gdLst/>
              <a:ahLst/>
              <a:cxnLst/>
              <a:rect l="0" t="0" r="0" b="0"/>
              <a:pathLst>
                <a:path w="114639" h="172614">
                  <a:moveTo>
                    <a:pt x="83053" y="33554"/>
                  </a:moveTo>
                  <a:lnTo>
                    <a:pt x="71874" y="16787"/>
                  </a:lnTo>
                  <a:lnTo>
                    <a:pt x="57028" y="5435"/>
                  </a:lnTo>
                  <a:lnTo>
                    <a:pt x="48155" y="770"/>
                  </a:lnTo>
                  <a:lnTo>
                    <a:pt x="38731" y="0"/>
                  </a:lnTo>
                  <a:lnTo>
                    <a:pt x="18900" y="5383"/>
                  </a:lnTo>
                  <a:lnTo>
                    <a:pt x="12209" y="12434"/>
                  </a:lnTo>
                  <a:lnTo>
                    <a:pt x="4773" y="32746"/>
                  </a:lnTo>
                  <a:lnTo>
                    <a:pt x="0" y="83914"/>
                  </a:lnTo>
                  <a:lnTo>
                    <a:pt x="1513" y="123995"/>
                  </a:lnTo>
                  <a:lnTo>
                    <a:pt x="10158" y="147450"/>
                  </a:lnTo>
                  <a:lnTo>
                    <a:pt x="24919" y="163333"/>
                  </a:lnTo>
                  <a:lnTo>
                    <a:pt x="33768" y="169207"/>
                  </a:lnTo>
                  <a:lnTo>
                    <a:pt x="52960" y="172613"/>
                  </a:lnTo>
                  <a:lnTo>
                    <a:pt x="62991" y="171884"/>
                  </a:lnTo>
                  <a:lnTo>
                    <a:pt x="80375" y="164834"/>
                  </a:lnTo>
                  <a:lnTo>
                    <a:pt x="94731" y="153902"/>
                  </a:lnTo>
                  <a:lnTo>
                    <a:pt x="114638" y="128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8" name="Freeform 337"/>
            <p:cNvSpPr/>
            <p:nvPr/>
          </p:nvSpPr>
          <p:spPr>
            <a:xfrm>
              <a:off x="1210777" y="2842694"/>
              <a:ext cx="168457" cy="421141"/>
            </a:xfrm>
            <a:custGeom>
              <a:avLst/>
              <a:gdLst/>
              <a:ahLst/>
              <a:cxnLst/>
              <a:rect l="0" t="0" r="0" b="0"/>
              <a:pathLst>
                <a:path w="168457" h="421141">
                  <a:moveTo>
                    <a:pt x="0" y="0"/>
                  </a:moveTo>
                  <a:lnTo>
                    <a:pt x="3119" y="48931"/>
                  </a:lnTo>
                  <a:lnTo>
                    <a:pt x="8333" y="96776"/>
                  </a:lnTo>
                  <a:lnTo>
                    <a:pt x="12997" y="147997"/>
                  </a:lnTo>
                  <a:lnTo>
                    <a:pt x="21788" y="197099"/>
                  </a:lnTo>
                  <a:lnTo>
                    <a:pt x="35239" y="255612"/>
                  </a:lnTo>
                  <a:lnTo>
                    <a:pt x="40756" y="312231"/>
                  </a:lnTo>
                  <a:lnTo>
                    <a:pt x="40542" y="346236"/>
                  </a:lnTo>
                  <a:lnTo>
                    <a:pt x="38726" y="346638"/>
                  </a:lnTo>
                  <a:lnTo>
                    <a:pt x="36346" y="343396"/>
                  </a:lnTo>
                  <a:lnTo>
                    <a:pt x="36820" y="330435"/>
                  </a:lnTo>
                  <a:lnTo>
                    <a:pt x="42586" y="276181"/>
                  </a:lnTo>
                  <a:lnTo>
                    <a:pt x="47393" y="253768"/>
                  </a:lnTo>
                  <a:lnTo>
                    <a:pt x="52652" y="245218"/>
                  </a:lnTo>
                  <a:lnTo>
                    <a:pt x="67855" y="232598"/>
                  </a:lnTo>
                  <a:lnTo>
                    <a:pt x="76822" y="231105"/>
                  </a:lnTo>
                  <a:lnTo>
                    <a:pt x="96144" y="235684"/>
                  </a:lnTo>
                  <a:lnTo>
                    <a:pt x="110191" y="248638"/>
                  </a:lnTo>
                  <a:lnTo>
                    <a:pt x="136377" y="305895"/>
                  </a:lnTo>
                  <a:lnTo>
                    <a:pt x="157884" y="368547"/>
                  </a:lnTo>
                  <a:lnTo>
                    <a:pt x="168456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9" name="Freeform 338"/>
            <p:cNvSpPr/>
            <p:nvPr/>
          </p:nvSpPr>
          <p:spPr>
            <a:xfrm>
              <a:off x="242155" y="309537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73010" y="14654"/>
                  </a:lnTo>
                  <a:lnTo>
                    <a:pt x="110431" y="19792"/>
                  </a:lnTo>
                  <a:lnTo>
                    <a:pt x="60276" y="2068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2463668" y="147398"/>
            <a:ext cx="4074530" cy="693272"/>
            <a:chOff x="2463668" y="147398"/>
            <a:chExt cx="4074530" cy="693272"/>
          </a:xfrm>
        </p:grpSpPr>
        <p:sp>
          <p:nvSpPr>
            <p:cNvPr id="2" name="Freeform 1"/>
            <p:cNvSpPr/>
            <p:nvPr/>
          </p:nvSpPr>
          <p:spPr>
            <a:xfrm>
              <a:off x="2731820" y="200041"/>
              <a:ext cx="5590" cy="421141"/>
            </a:xfrm>
            <a:custGeom>
              <a:avLst/>
              <a:gdLst/>
              <a:ahLst/>
              <a:cxnLst/>
              <a:rect l="0" t="0" r="0" b="0"/>
              <a:pathLst>
                <a:path w="5590" h="421141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131" y="122570"/>
                  </a:lnTo>
                  <a:lnTo>
                    <a:pt x="5454" y="177867"/>
                  </a:lnTo>
                  <a:lnTo>
                    <a:pt x="5549" y="234415"/>
                  </a:lnTo>
                  <a:lnTo>
                    <a:pt x="5577" y="292505"/>
                  </a:lnTo>
                  <a:lnTo>
                    <a:pt x="5585" y="343641"/>
                  </a:lnTo>
                  <a:lnTo>
                    <a:pt x="5588" y="385309"/>
                  </a:lnTo>
                  <a:lnTo>
                    <a:pt x="558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463668" y="147398"/>
              <a:ext cx="505369" cy="73701"/>
            </a:xfrm>
            <a:custGeom>
              <a:avLst/>
              <a:gdLst/>
              <a:ahLst/>
              <a:cxnLst/>
              <a:rect l="0" t="0" r="0" b="0"/>
              <a:pathLst>
                <a:path w="505369" h="73701">
                  <a:moveTo>
                    <a:pt x="505368" y="0"/>
                  </a:moveTo>
                  <a:lnTo>
                    <a:pt x="441918" y="17959"/>
                  </a:lnTo>
                  <a:lnTo>
                    <a:pt x="393241" y="27028"/>
                  </a:lnTo>
                  <a:lnTo>
                    <a:pt x="336055" y="31405"/>
                  </a:lnTo>
                  <a:lnTo>
                    <a:pt x="283885" y="39591"/>
                  </a:lnTo>
                  <a:lnTo>
                    <a:pt x="224272" y="49718"/>
                  </a:lnTo>
                  <a:lnTo>
                    <a:pt x="169396" y="54896"/>
                  </a:lnTo>
                  <a:lnTo>
                    <a:pt x="116092" y="60719"/>
                  </a:lnTo>
                  <a:lnTo>
                    <a:pt x="56857" y="6827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56568" y="449706"/>
              <a:ext cx="183092" cy="174311"/>
            </a:xfrm>
            <a:custGeom>
              <a:avLst/>
              <a:gdLst/>
              <a:ahLst/>
              <a:cxnLst/>
              <a:rect l="0" t="0" r="0" b="0"/>
              <a:pathLst>
                <a:path w="183092" h="174311">
                  <a:moveTo>
                    <a:pt x="101939" y="13547"/>
                  </a:moveTo>
                  <a:lnTo>
                    <a:pt x="85172" y="2369"/>
                  </a:lnTo>
                  <a:lnTo>
                    <a:pt x="67581" y="0"/>
                  </a:lnTo>
                  <a:lnTo>
                    <a:pt x="48064" y="4017"/>
                  </a:lnTo>
                  <a:lnTo>
                    <a:pt x="27692" y="13601"/>
                  </a:lnTo>
                  <a:lnTo>
                    <a:pt x="13178" y="31899"/>
                  </a:lnTo>
                  <a:lnTo>
                    <a:pt x="3998" y="55629"/>
                  </a:lnTo>
                  <a:lnTo>
                    <a:pt x="0" y="95296"/>
                  </a:lnTo>
                  <a:lnTo>
                    <a:pt x="6874" y="134345"/>
                  </a:lnTo>
                  <a:lnTo>
                    <a:pt x="17184" y="153413"/>
                  </a:lnTo>
                  <a:lnTo>
                    <a:pt x="32685" y="166567"/>
                  </a:lnTo>
                  <a:lnTo>
                    <a:pt x="41732" y="171712"/>
                  </a:lnTo>
                  <a:lnTo>
                    <a:pt x="67382" y="174310"/>
                  </a:lnTo>
                  <a:lnTo>
                    <a:pt x="125919" y="166446"/>
                  </a:lnTo>
                  <a:lnTo>
                    <a:pt x="148082" y="154032"/>
                  </a:lnTo>
                  <a:lnTo>
                    <a:pt x="164561" y="135646"/>
                  </a:lnTo>
                  <a:lnTo>
                    <a:pt x="179246" y="98988"/>
                  </a:lnTo>
                  <a:lnTo>
                    <a:pt x="183091" y="72188"/>
                  </a:lnTo>
                  <a:lnTo>
                    <a:pt x="178561" y="50918"/>
                  </a:lnTo>
                  <a:lnTo>
                    <a:pt x="167579" y="33666"/>
                  </a:lnTo>
                  <a:lnTo>
                    <a:pt x="151000" y="18200"/>
                  </a:lnTo>
                  <a:lnTo>
                    <a:pt x="131933" y="9766"/>
                  </a:lnTo>
                  <a:lnTo>
                    <a:pt x="101939" y="301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128266" y="218832"/>
              <a:ext cx="135569" cy="434314"/>
            </a:xfrm>
            <a:custGeom>
              <a:avLst/>
              <a:gdLst/>
              <a:ahLst/>
              <a:cxnLst/>
              <a:rect l="0" t="0" r="0" b="0"/>
              <a:pathLst>
                <a:path w="135569" h="434314">
                  <a:moveTo>
                    <a:pt x="103982" y="349706"/>
                  </a:moveTo>
                  <a:lnTo>
                    <a:pt x="100863" y="307015"/>
                  </a:lnTo>
                  <a:lnTo>
                    <a:pt x="94407" y="287448"/>
                  </a:lnTo>
                  <a:lnTo>
                    <a:pt x="83739" y="270953"/>
                  </a:lnTo>
                  <a:lnTo>
                    <a:pt x="75279" y="266789"/>
                  </a:lnTo>
                  <a:lnTo>
                    <a:pt x="53401" y="265281"/>
                  </a:lnTo>
                  <a:lnTo>
                    <a:pt x="34318" y="271630"/>
                  </a:lnTo>
                  <a:lnTo>
                    <a:pt x="25954" y="276598"/>
                  </a:lnTo>
                  <a:lnTo>
                    <a:pt x="13541" y="291478"/>
                  </a:lnTo>
                  <a:lnTo>
                    <a:pt x="5294" y="310959"/>
                  </a:lnTo>
                  <a:lnTo>
                    <a:pt x="0" y="361593"/>
                  </a:lnTo>
                  <a:lnTo>
                    <a:pt x="2203" y="399632"/>
                  </a:lnTo>
                  <a:lnTo>
                    <a:pt x="4544" y="411066"/>
                  </a:lnTo>
                  <a:lnTo>
                    <a:pt x="9614" y="419859"/>
                  </a:lnTo>
                  <a:lnTo>
                    <a:pt x="24606" y="432748"/>
                  </a:lnTo>
                  <a:lnTo>
                    <a:pt x="33517" y="434313"/>
                  </a:lnTo>
                  <a:lnTo>
                    <a:pt x="52777" y="429813"/>
                  </a:lnTo>
                  <a:lnTo>
                    <a:pt x="60487" y="424168"/>
                  </a:lnTo>
                  <a:lnTo>
                    <a:pt x="84386" y="386772"/>
                  </a:lnTo>
                  <a:lnTo>
                    <a:pt x="105701" y="334671"/>
                  </a:lnTo>
                  <a:lnTo>
                    <a:pt x="117490" y="287670"/>
                  </a:lnTo>
                  <a:lnTo>
                    <a:pt x="122802" y="236699"/>
                  </a:lnTo>
                  <a:lnTo>
                    <a:pt x="124376" y="178962"/>
                  </a:lnTo>
                  <a:lnTo>
                    <a:pt x="124843" y="122991"/>
                  </a:lnTo>
                  <a:lnTo>
                    <a:pt x="117765" y="67317"/>
                  </a:lnTo>
                  <a:lnTo>
                    <a:pt x="113135" y="27519"/>
                  </a:lnTo>
                  <a:lnTo>
                    <a:pt x="103761" y="4131"/>
                  </a:lnTo>
                  <a:lnTo>
                    <a:pt x="96816" y="0"/>
                  </a:lnTo>
                  <a:lnTo>
                    <a:pt x="88676" y="755"/>
                  </a:lnTo>
                  <a:lnTo>
                    <a:pt x="79740" y="4768"/>
                  </a:lnTo>
                  <a:lnTo>
                    <a:pt x="73783" y="12123"/>
                  </a:lnTo>
                  <a:lnTo>
                    <a:pt x="67164" y="32773"/>
                  </a:lnTo>
                  <a:lnTo>
                    <a:pt x="64084" y="93733"/>
                  </a:lnTo>
                  <a:lnTo>
                    <a:pt x="70584" y="148300"/>
                  </a:lnTo>
                  <a:lnTo>
                    <a:pt x="83261" y="206197"/>
                  </a:lnTo>
                  <a:lnTo>
                    <a:pt x="93553" y="256102"/>
                  </a:lnTo>
                  <a:lnTo>
                    <a:pt x="104012" y="304814"/>
                  </a:lnTo>
                  <a:lnTo>
                    <a:pt x="117639" y="345764"/>
                  </a:lnTo>
                  <a:lnTo>
                    <a:pt x="135568" y="3918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340389" y="188343"/>
              <a:ext cx="176130" cy="465683"/>
            </a:xfrm>
            <a:custGeom>
              <a:avLst/>
              <a:gdLst/>
              <a:ahLst/>
              <a:cxnLst/>
              <a:rect l="0" t="0" r="0" b="0"/>
              <a:pathLst>
                <a:path w="176130" h="465683">
                  <a:moveTo>
                    <a:pt x="123486" y="338081"/>
                  </a:moveTo>
                  <a:lnTo>
                    <a:pt x="103243" y="294119"/>
                  </a:lnTo>
                  <a:lnTo>
                    <a:pt x="87583" y="280328"/>
                  </a:lnTo>
                  <a:lnTo>
                    <a:pt x="78494" y="275013"/>
                  </a:lnTo>
                  <a:lnTo>
                    <a:pt x="68924" y="273809"/>
                  </a:lnTo>
                  <a:lnTo>
                    <a:pt x="48934" y="278710"/>
                  </a:lnTo>
                  <a:lnTo>
                    <a:pt x="31470" y="291807"/>
                  </a:lnTo>
                  <a:lnTo>
                    <a:pt x="17080" y="309326"/>
                  </a:lnTo>
                  <a:lnTo>
                    <a:pt x="6784" y="328811"/>
                  </a:lnTo>
                  <a:lnTo>
                    <a:pt x="0" y="370689"/>
                  </a:lnTo>
                  <a:lnTo>
                    <a:pt x="3580" y="414554"/>
                  </a:lnTo>
                  <a:lnTo>
                    <a:pt x="12093" y="436800"/>
                  </a:lnTo>
                  <a:lnTo>
                    <a:pt x="17638" y="446008"/>
                  </a:lnTo>
                  <a:lnTo>
                    <a:pt x="33159" y="459358"/>
                  </a:lnTo>
                  <a:lnTo>
                    <a:pt x="42211" y="464556"/>
                  </a:lnTo>
                  <a:lnTo>
                    <a:pt x="51755" y="465682"/>
                  </a:lnTo>
                  <a:lnTo>
                    <a:pt x="71719" y="460693"/>
                  </a:lnTo>
                  <a:lnTo>
                    <a:pt x="86051" y="447558"/>
                  </a:lnTo>
                  <a:lnTo>
                    <a:pt x="115913" y="392012"/>
                  </a:lnTo>
                  <a:lnTo>
                    <a:pt x="136989" y="329340"/>
                  </a:lnTo>
                  <a:lnTo>
                    <a:pt x="151457" y="268981"/>
                  </a:lnTo>
                  <a:lnTo>
                    <a:pt x="160890" y="216872"/>
                  </a:lnTo>
                  <a:lnTo>
                    <a:pt x="164205" y="157498"/>
                  </a:lnTo>
                  <a:lnTo>
                    <a:pt x="164017" y="96622"/>
                  </a:lnTo>
                  <a:lnTo>
                    <a:pt x="158242" y="42190"/>
                  </a:lnTo>
                  <a:lnTo>
                    <a:pt x="156481" y="10822"/>
                  </a:lnTo>
                  <a:lnTo>
                    <a:pt x="152502" y="2925"/>
                  </a:lnTo>
                  <a:lnTo>
                    <a:pt x="146339" y="0"/>
                  </a:lnTo>
                  <a:lnTo>
                    <a:pt x="138722" y="390"/>
                  </a:lnTo>
                  <a:lnTo>
                    <a:pt x="133643" y="5329"/>
                  </a:lnTo>
                  <a:lnTo>
                    <a:pt x="119235" y="59718"/>
                  </a:lnTo>
                  <a:lnTo>
                    <a:pt x="115367" y="122352"/>
                  </a:lnTo>
                  <a:lnTo>
                    <a:pt x="120561" y="173686"/>
                  </a:lnTo>
                  <a:lnTo>
                    <a:pt x="123789" y="224771"/>
                  </a:lnTo>
                  <a:lnTo>
                    <a:pt x="131648" y="284547"/>
                  </a:lnTo>
                  <a:lnTo>
                    <a:pt x="135303" y="311949"/>
                  </a:lnTo>
                  <a:lnTo>
                    <a:pt x="157596" y="368998"/>
                  </a:lnTo>
                  <a:lnTo>
                    <a:pt x="165162" y="381068"/>
                  </a:lnTo>
                  <a:lnTo>
                    <a:pt x="176129" y="390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84670" y="431668"/>
              <a:ext cx="297606" cy="194552"/>
            </a:xfrm>
            <a:custGeom>
              <a:avLst/>
              <a:gdLst/>
              <a:ahLst/>
              <a:cxnLst/>
              <a:rect l="0" t="0" r="0" b="0"/>
              <a:pathLst>
                <a:path w="297606" h="194552">
                  <a:moveTo>
                    <a:pt x="5589" y="21057"/>
                  </a:moveTo>
                  <a:lnTo>
                    <a:pt x="0" y="37824"/>
                  </a:lnTo>
                  <a:lnTo>
                    <a:pt x="4044" y="99622"/>
                  </a:lnTo>
                  <a:lnTo>
                    <a:pt x="7242" y="129674"/>
                  </a:lnTo>
                  <a:lnTo>
                    <a:pt x="34806" y="188565"/>
                  </a:lnTo>
                  <a:lnTo>
                    <a:pt x="42615" y="193560"/>
                  </a:lnTo>
                  <a:lnTo>
                    <a:pt x="51329" y="194551"/>
                  </a:lnTo>
                  <a:lnTo>
                    <a:pt x="69202" y="189412"/>
                  </a:lnTo>
                  <a:lnTo>
                    <a:pt x="84944" y="179330"/>
                  </a:lnTo>
                  <a:lnTo>
                    <a:pt x="106960" y="154910"/>
                  </a:lnTo>
                  <a:lnTo>
                    <a:pt x="134789" y="94491"/>
                  </a:lnTo>
                  <a:lnTo>
                    <a:pt x="137346" y="92240"/>
                  </a:lnTo>
                  <a:lnTo>
                    <a:pt x="139050" y="95419"/>
                  </a:lnTo>
                  <a:lnTo>
                    <a:pt x="147375" y="128552"/>
                  </a:lnTo>
                  <a:lnTo>
                    <a:pt x="162503" y="158582"/>
                  </a:lnTo>
                  <a:lnTo>
                    <a:pt x="178274" y="173036"/>
                  </a:lnTo>
                  <a:lnTo>
                    <a:pt x="198151" y="182190"/>
                  </a:lnTo>
                  <a:lnTo>
                    <a:pt x="222583" y="186258"/>
                  </a:lnTo>
                  <a:lnTo>
                    <a:pt x="242800" y="181827"/>
                  </a:lnTo>
                  <a:lnTo>
                    <a:pt x="274844" y="159919"/>
                  </a:lnTo>
                  <a:lnTo>
                    <a:pt x="290999" y="134341"/>
                  </a:lnTo>
                  <a:lnTo>
                    <a:pt x="297605" y="93357"/>
                  </a:lnTo>
                  <a:lnTo>
                    <a:pt x="291687" y="32788"/>
                  </a:lnTo>
                  <a:lnTo>
                    <a:pt x="2898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35227" y="428541"/>
              <a:ext cx="160400" cy="195661"/>
            </a:xfrm>
            <a:custGeom>
              <a:avLst/>
              <a:gdLst/>
              <a:ahLst/>
              <a:cxnLst/>
              <a:rect l="0" t="0" r="0" b="0"/>
              <a:pathLst>
                <a:path w="160400" h="195661">
                  <a:moveTo>
                    <a:pt x="2472" y="66298"/>
                  </a:moveTo>
                  <a:lnTo>
                    <a:pt x="39558" y="101045"/>
                  </a:lnTo>
                  <a:lnTo>
                    <a:pt x="57559" y="110207"/>
                  </a:lnTo>
                  <a:lnTo>
                    <a:pt x="77258" y="111939"/>
                  </a:lnTo>
                  <a:lnTo>
                    <a:pt x="96542" y="107640"/>
                  </a:lnTo>
                  <a:lnTo>
                    <a:pt x="112911" y="97930"/>
                  </a:lnTo>
                  <a:lnTo>
                    <a:pt x="124866" y="82696"/>
                  </a:lnTo>
                  <a:lnTo>
                    <a:pt x="129691" y="73721"/>
                  </a:lnTo>
                  <a:lnTo>
                    <a:pt x="130569" y="64227"/>
                  </a:lnTo>
                  <a:lnTo>
                    <a:pt x="125305" y="44321"/>
                  </a:lnTo>
                  <a:lnTo>
                    <a:pt x="109187" y="18972"/>
                  </a:lnTo>
                  <a:lnTo>
                    <a:pt x="93185" y="7050"/>
                  </a:lnTo>
                  <a:lnTo>
                    <a:pt x="84004" y="2232"/>
                  </a:lnTo>
                  <a:lnTo>
                    <a:pt x="64445" y="0"/>
                  </a:lnTo>
                  <a:lnTo>
                    <a:pt x="44053" y="4077"/>
                  </a:lnTo>
                  <a:lnTo>
                    <a:pt x="23292" y="13688"/>
                  </a:lnTo>
                  <a:lnTo>
                    <a:pt x="8606" y="28878"/>
                  </a:lnTo>
                  <a:lnTo>
                    <a:pt x="3052" y="37842"/>
                  </a:lnTo>
                  <a:lnTo>
                    <a:pt x="0" y="60280"/>
                  </a:lnTo>
                  <a:lnTo>
                    <a:pt x="7573" y="112812"/>
                  </a:lnTo>
                  <a:lnTo>
                    <a:pt x="22571" y="148710"/>
                  </a:lnTo>
                  <a:lnTo>
                    <a:pt x="47422" y="175984"/>
                  </a:lnTo>
                  <a:lnTo>
                    <a:pt x="82601" y="193294"/>
                  </a:lnTo>
                  <a:lnTo>
                    <a:pt x="109055" y="195660"/>
                  </a:lnTo>
                  <a:lnTo>
                    <a:pt x="160399" y="192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63737" y="493542"/>
              <a:ext cx="163517" cy="159225"/>
            </a:xfrm>
            <a:custGeom>
              <a:avLst/>
              <a:gdLst/>
              <a:ahLst/>
              <a:cxnLst/>
              <a:rect l="0" t="0" r="0" b="0"/>
              <a:pathLst>
                <a:path w="163517" h="159225">
                  <a:moveTo>
                    <a:pt x="5589" y="53939"/>
                  </a:moveTo>
                  <a:lnTo>
                    <a:pt x="0" y="70707"/>
                  </a:lnTo>
                  <a:lnTo>
                    <a:pt x="376" y="88298"/>
                  </a:lnTo>
                  <a:lnTo>
                    <a:pt x="4903" y="137579"/>
                  </a:lnTo>
                  <a:lnTo>
                    <a:pt x="6699" y="78666"/>
                  </a:lnTo>
                  <a:lnTo>
                    <a:pt x="15147" y="38779"/>
                  </a:lnTo>
                  <a:lnTo>
                    <a:pt x="25824" y="19515"/>
                  </a:lnTo>
                  <a:lnTo>
                    <a:pt x="41489" y="6274"/>
                  </a:lnTo>
                  <a:lnTo>
                    <a:pt x="50579" y="1106"/>
                  </a:lnTo>
                  <a:lnTo>
                    <a:pt x="58979" y="0"/>
                  </a:lnTo>
                  <a:lnTo>
                    <a:pt x="74552" y="5010"/>
                  </a:lnTo>
                  <a:lnTo>
                    <a:pt x="96472" y="20984"/>
                  </a:lnTo>
                  <a:lnTo>
                    <a:pt x="107593" y="40073"/>
                  </a:lnTo>
                  <a:lnTo>
                    <a:pt x="127989" y="95614"/>
                  </a:lnTo>
                  <a:lnTo>
                    <a:pt x="139992" y="126339"/>
                  </a:lnTo>
                  <a:lnTo>
                    <a:pt x="163516" y="1592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602850" y="273740"/>
              <a:ext cx="19161" cy="357970"/>
            </a:xfrm>
            <a:custGeom>
              <a:avLst/>
              <a:gdLst/>
              <a:ahLst/>
              <a:cxnLst/>
              <a:rect l="0" t="0" r="0" b="0"/>
              <a:pathLst>
                <a:path w="19161" h="357970">
                  <a:moveTo>
                    <a:pt x="19160" y="0"/>
                  </a:moveTo>
                  <a:lnTo>
                    <a:pt x="4506" y="53028"/>
                  </a:lnTo>
                  <a:lnTo>
                    <a:pt x="0" y="101110"/>
                  </a:lnTo>
                  <a:lnTo>
                    <a:pt x="4255" y="159810"/>
                  </a:lnTo>
                  <a:lnTo>
                    <a:pt x="7335" y="210478"/>
                  </a:lnTo>
                  <a:lnTo>
                    <a:pt x="8248" y="260716"/>
                  </a:lnTo>
                  <a:lnTo>
                    <a:pt x="9726" y="319348"/>
                  </a:lnTo>
                  <a:lnTo>
                    <a:pt x="1916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85140" y="36849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224174" y="15641"/>
                  </a:lnTo>
                  <a:lnTo>
                    <a:pt x="207258" y="23719"/>
                  </a:lnTo>
                  <a:lnTo>
                    <a:pt x="146038" y="30550"/>
                  </a:lnTo>
                  <a:lnTo>
                    <a:pt x="85389" y="31381"/>
                  </a:lnTo>
                  <a:lnTo>
                    <a:pt x="22932" y="3154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127378" y="157927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2724" y="48931"/>
                  </a:lnTo>
                  <a:lnTo>
                    <a:pt x="8059" y="99896"/>
                  </a:lnTo>
                  <a:lnTo>
                    <a:pt x="2388" y="153211"/>
                  </a:lnTo>
                  <a:lnTo>
                    <a:pt x="707" y="204883"/>
                  </a:lnTo>
                  <a:lnTo>
                    <a:pt x="210" y="261527"/>
                  </a:lnTo>
                  <a:lnTo>
                    <a:pt x="62" y="315356"/>
                  </a:lnTo>
                  <a:lnTo>
                    <a:pt x="18" y="36523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22093" y="326383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3539" y="14654"/>
                  </a:lnTo>
                  <a:lnTo>
                    <a:pt x="122129" y="28198"/>
                  </a:lnTo>
                  <a:lnTo>
                    <a:pt x="63725" y="42138"/>
                  </a:lnTo>
                  <a:lnTo>
                    <a:pt x="27460" y="49530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26430" y="451122"/>
              <a:ext cx="150761" cy="172911"/>
            </a:xfrm>
            <a:custGeom>
              <a:avLst/>
              <a:gdLst/>
              <a:ahLst/>
              <a:cxnLst/>
              <a:rect l="0" t="0" r="0" b="0"/>
              <a:pathLst>
                <a:path w="150761" h="172911">
                  <a:moveTo>
                    <a:pt x="100989" y="12131"/>
                  </a:moveTo>
                  <a:lnTo>
                    <a:pt x="89811" y="953"/>
                  </a:lnTo>
                  <a:lnTo>
                    <a:pt x="83009" y="0"/>
                  </a:lnTo>
                  <a:lnTo>
                    <a:pt x="66092" y="5180"/>
                  </a:lnTo>
                  <a:lnTo>
                    <a:pt x="36837" y="21250"/>
                  </a:lnTo>
                  <a:lnTo>
                    <a:pt x="11531" y="46419"/>
                  </a:lnTo>
                  <a:lnTo>
                    <a:pt x="2738" y="69094"/>
                  </a:lnTo>
                  <a:lnTo>
                    <a:pt x="0" y="94770"/>
                  </a:lnTo>
                  <a:lnTo>
                    <a:pt x="2683" y="121779"/>
                  </a:lnTo>
                  <a:lnTo>
                    <a:pt x="10894" y="143142"/>
                  </a:lnTo>
                  <a:lnTo>
                    <a:pt x="16360" y="152114"/>
                  </a:lnTo>
                  <a:lnTo>
                    <a:pt x="31790" y="165203"/>
                  </a:lnTo>
                  <a:lnTo>
                    <a:pt x="40819" y="170331"/>
                  </a:lnTo>
                  <a:lnTo>
                    <a:pt x="60209" y="172910"/>
                  </a:lnTo>
                  <a:lnTo>
                    <a:pt x="80525" y="168986"/>
                  </a:lnTo>
                  <a:lnTo>
                    <a:pt x="110524" y="153623"/>
                  </a:lnTo>
                  <a:lnTo>
                    <a:pt x="127064" y="140917"/>
                  </a:lnTo>
                  <a:lnTo>
                    <a:pt x="143940" y="115021"/>
                  </a:lnTo>
                  <a:lnTo>
                    <a:pt x="150760" y="79532"/>
                  </a:lnTo>
                  <a:lnTo>
                    <a:pt x="147192" y="44970"/>
                  </a:lnTo>
                  <a:lnTo>
                    <a:pt x="135562" y="26336"/>
                  </a:lnTo>
                  <a:lnTo>
                    <a:pt x="119864" y="12596"/>
                  </a:lnTo>
                  <a:lnTo>
                    <a:pt x="90461" y="16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576808" y="439252"/>
              <a:ext cx="140167" cy="203144"/>
            </a:xfrm>
            <a:custGeom>
              <a:avLst/>
              <a:gdLst/>
              <a:ahLst/>
              <a:cxnLst/>
              <a:rect l="0" t="0" r="0" b="0"/>
              <a:pathLst>
                <a:path w="140167" h="203144">
                  <a:moveTo>
                    <a:pt x="129637" y="24001"/>
                  </a:moveTo>
                  <a:lnTo>
                    <a:pt x="111657" y="8360"/>
                  </a:lnTo>
                  <a:lnTo>
                    <a:pt x="94740" y="282"/>
                  </a:lnTo>
                  <a:lnTo>
                    <a:pt x="85315" y="0"/>
                  </a:lnTo>
                  <a:lnTo>
                    <a:pt x="65485" y="5925"/>
                  </a:lnTo>
                  <a:lnTo>
                    <a:pt x="32564" y="28793"/>
                  </a:lnTo>
                  <a:lnTo>
                    <a:pt x="17864" y="42119"/>
                  </a:lnTo>
                  <a:lnTo>
                    <a:pt x="2023" y="73953"/>
                  </a:lnTo>
                  <a:lnTo>
                    <a:pt x="0" y="96505"/>
                  </a:lnTo>
                  <a:lnTo>
                    <a:pt x="8234" y="139579"/>
                  </a:lnTo>
                  <a:lnTo>
                    <a:pt x="23346" y="171330"/>
                  </a:lnTo>
                  <a:lnTo>
                    <a:pt x="48231" y="197376"/>
                  </a:lnTo>
                  <a:lnTo>
                    <a:pt x="57818" y="201586"/>
                  </a:lnTo>
                  <a:lnTo>
                    <a:pt x="77830" y="203143"/>
                  </a:lnTo>
                  <a:lnTo>
                    <a:pt x="140166" y="192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749862" y="457900"/>
              <a:ext cx="219796" cy="170899"/>
            </a:xfrm>
            <a:custGeom>
              <a:avLst/>
              <a:gdLst/>
              <a:ahLst/>
              <a:cxnLst/>
              <a:rect l="0" t="0" r="0" b="0"/>
              <a:pathLst>
                <a:path w="219796" h="170899">
                  <a:moveTo>
                    <a:pt x="103982" y="100110"/>
                  </a:moveTo>
                  <a:lnTo>
                    <a:pt x="98393" y="41493"/>
                  </a:lnTo>
                  <a:lnTo>
                    <a:pt x="89409" y="21025"/>
                  </a:lnTo>
                  <a:lnTo>
                    <a:pt x="83738" y="12292"/>
                  </a:lnTo>
                  <a:lnTo>
                    <a:pt x="75278" y="6470"/>
                  </a:lnTo>
                  <a:lnTo>
                    <a:pt x="53400" y="0"/>
                  </a:lnTo>
                  <a:lnTo>
                    <a:pt x="43355" y="615"/>
                  </a:lnTo>
                  <a:lnTo>
                    <a:pt x="25954" y="7537"/>
                  </a:lnTo>
                  <a:lnTo>
                    <a:pt x="13541" y="21532"/>
                  </a:lnTo>
                  <a:lnTo>
                    <a:pt x="5294" y="40620"/>
                  </a:lnTo>
                  <a:lnTo>
                    <a:pt x="0" y="91002"/>
                  </a:lnTo>
                  <a:lnTo>
                    <a:pt x="1616" y="117119"/>
                  </a:lnTo>
                  <a:lnTo>
                    <a:pt x="10133" y="140425"/>
                  </a:lnTo>
                  <a:lnTo>
                    <a:pt x="33671" y="167687"/>
                  </a:lnTo>
                  <a:lnTo>
                    <a:pt x="41900" y="170898"/>
                  </a:lnTo>
                  <a:lnTo>
                    <a:pt x="49726" y="170698"/>
                  </a:lnTo>
                  <a:lnTo>
                    <a:pt x="64660" y="164238"/>
                  </a:lnTo>
                  <a:lnTo>
                    <a:pt x="79097" y="153568"/>
                  </a:lnTo>
                  <a:lnTo>
                    <a:pt x="94789" y="128817"/>
                  </a:lnTo>
                  <a:lnTo>
                    <a:pt x="106847" y="93668"/>
                  </a:lnTo>
                  <a:lnTo>
                    <a:pt x="111741" y="88796"/>
                  </a:lnTo>
                  <a:lnTo>
                    <a:pt x="117343" y="89058"/>
                  </a:lnTo>
                  <a:lnTo>
                    <a:pt x="129808" y="98707"/>
                  </a:lnTo>
                  <a:lnTo>
                    <a:pt x="171943" y="143978"/>
                  </a:lnTo>
                  <a:lnTo>
                    <a:pt x="203974" y="159121"/>
                  </a:lnTo>
                  <a:lnTo>
                    <a:pt x="219795" y="16328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92860" y="452028"/>
              <a:ext cx="240011" cy="200739"/>
            </a:xfrm>
            <a:custGeom>
              <a:avLst/>
              <a:gdLst/>
              <a:ahLst/>
              <a:cxnLst/>
              <a:rect l="0" t="0" r="0" b="0"/>
              <a:pathLst>
                <a:path w="240011" h="200739">
                  <a:moveTo>
                    <a:pt x="8383" y="63868"/>
                  </a:moveTo>
                  <a:lnTo>
                    <a:pt x="8384" y="122485"/>
                  </a:lnTo>
                  <a:lnTo>
                    <a:pt x="7214" y="126342"/>
                  </a:lnTo>
                  <a:lnTo>
                    <a:pt x="5264" y="124235"/>
                  </a:lnTo>
                  <a:lnTo>
                    <a:pt x="1148" y="109415"/>
                  </a:lnTo>
                  <a:lnTo>
                    <a:pt x="0" y="75934"/>
                  </a:lnTo>
                  <a:lnTo>
                    <a:pt x="12638" y="21956"/>
                  </a:lnTo>
                  <a:lnTo>
                    <a:pt x="18238" y="13700"/>
                  </a:lnTo>
                  <a:lnTo>
                    <a:pt x="33820" y="1407"/>
                  </a:lnTo>
                  <a:lnTo>
                    <a:pt x="41719" y="0"/>
                  </a:lnTo>
                  <a:lnTo>
                    <a:pt x="49324" y="1402"/>
                  </a:lnTo>
                  <a:lnTo>
                    <a:pt x="56734" y="4677"/>
                  </a:lnTo>
                  <a:lnTo>
                    <a:pt x="71207" y="20793"/>
                  </a:lnTo>
                  <a:lnTo>
                    <a:pt x="99562" y="69267"/>
                  </a:lnTo>
                  <a:lnTo>
                    <a:pt x="104264" y="73317"/>
                  </a:lnTo>
                  <a:lnTo>
                    <a:pt x="107399" y="71337"/>
                  </a:lnTo>
                  <a:lnTo>
                    <a:pt x="123608" y="40127"/>
                  </a:lnTo>
                  <a:lnTo>
                    <a:pt x="139144" y="26800"/>
                  </a:lnTo>
                  <a:lnTo>
                    <a:pt x="148199" y="21609"/>
                  </a:lnTo>
                  <a:lnTo>
                    <a:pt x="156576" y="20487"/>
                  </a:lnTo>
                  <a:lnTo>
                    <a:pt x="172123" y="25480"/>
                  </a:lnTo>
                  <a:lnTo>
                    <a:pt x="183712" y="38618"/>
                  </a:lnTo>
                  <a:lnTo>
                    <a:pt x="216437" y="99129"/>
                  </a:lnTo>
                  <a:lnTo>
                    <a:pt x="225617" y="138657"/>
                  </a:lnTo>
                  <a:lnTo>
                    <a:pt x="240010" y="2007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285576" y="442852"/>
              <a:ext cx="144582" cy="397818"/>
            </a:xfrm>
            <a:custGeom>
              <a:avLst/>
              <a:gdLst/>
              <a:ahLst/>
              <a:cxnLst/>
              <a:rect l="0" t="0" r="0" b="0"/>
              <a:pathLst>
                <a:path w="144582" h="397818">
                  <a:moveTo>
                    <a:pt x="10465" y="94101"/>
                  </a:moveTo>
                  <a:lnTo>
                    <a:pt x="10465" y="151365"/>
                  </a:lnTo>
                  <a:lnTo>
                    <a:pt x="16054" y="206668"/>
                  </a:lnTo>
                  <a:lnTo>
                    <a:pt x="21187" y="260962"/>
                  </a:lnTo>
                  <a:lnTo>
                    <a:pt x="27940" y="309788"/>
                  </a:lnTo>
                  <a:lnTo>
                    <a:pt x="30461" y="360129"/>
                  </a:lnTo>
                  <a:lnTo>
                    <a:pt x="30038" y="397012"/>
                  </a:lnTo>
                  <a:lnTo>
                    <a:pt x="28193" y="397817"/>
                  </a:lnTo>
                  <a:lnTo>
                    <a:pt x="25793" y="394844"/>
                  </a:lnTo>
                  <a:lnTo>
                    <a:pt x="18506" y="338657"/>
                  </a:lnTo>
                  <a:lnTo>
                    <a:pt x="12053" y="277849"/>
                  </a:lnTo>
                  <a:lnTo>
                    <a:pt x="3543" y="222294"/>
                  </a:lnTo>
                  <a:lnTo>
                    <a:pt x="649" y="161234"/>
                  </a:lnTo>
                  <a:lnTo>
                    <a:pt x="148" y="105803"/>
                  </a:lnTo>
                  <a:lnTo>
                    <a:pt x="0" y="55454"/>
                  </a:lnTo>
                  <a:lnTo>
                    <a:pt x="2304" y="27792"/>
                  </a:lnTo>
                  <a:lnTo>
                    <a:pt x="11128" y="7698"/>
                  </a:lnTo>
                  <a:lnTo>
                    <a:pt x="19095" y="2574"/>
                  </a:lnTo>
                  <a:lnTo>
                    <a:pt x="40427" y="0"/>
                  </a:lnTo>
                  <a:lnTo>
                    <a:pt x="62386" y="5875"/>
                  </a:lnTo>
                  <a:lnTo>
                    <a:pt x="91360" y="22336"/>
                  </a:lnTo>
                  <a:lnTo>
                    <a:pt x="114763" y="45151"/>
                  </a:lnTo>
                  <a:lnTo>
                    <a:pt x="133395" y="74138"/>
                  </a:lnTo>
                  <a:lnTo>
                    <a:pt x="141140" y="96927"/>
                  </a:lnTo>
                  <a:lnTo>
                    <a:pt x="144581" y="126552"/>
                  </a:lnTo>
                  <a:lnTo>
                    <a:pt x="139872" y="149858"/>
                  </a:lnTo>
                  <a:lnTo>
                    <a:pt x="135341" y="159348"/>
                  </a:lnTo>
                  <a:lnTo>
                    <a:pt x="120948" y="173013"/>
                  </a:lnTo>
                  <a:lnTo>
                    <a:pt x="63108" y="1993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527669" y="6001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" name="Straight Connector 20"/>
          <p:cNvCxnSpPr/>
          <p:nvPr/>
        </p:nvCxnSpPr>
        <p:spPr>
          <a:xfrm flipH="1">
            <a:off x="3072892" y="2710815"/>
            <a:ext cx="290588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3125582" y="2064056"/>
            <a:ext cx="947284" cy="562920"/>
            <a:chOff x="3125582" y="2064056"/>
            <a:chExt cx="947284" cy="562920"/>
          </a:xfrm>
        </p:grpSpPr>
        <p:sp>
          <p:nvSpPr>
            <p:cNvPr id="22" name="Freeform 21"/>
            <p:cNvSpPr/>
            <p:nvPr/>
          </p:nvSpPr>
          <p:spPr>
            <a:xfrm>
              <a:off x="3378265" y="2163343"/>
              <a:ext cx="1" cy="463255"/>
            </a:xfrm>
            <a:custGeom>
              <a:avLst/>
              <a:gdLst/>
              <a:ahLst/>
              <a:cxnLst/>
              <a:rect l="0" t="0" r="0" b="0"/>
              <a:pathLst>
                <a:path w="1" h="463255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0" y="153668"/>
                  </a:lnTo>
                  <a:lnTo>
                    <a:pt x="0" y="213238"/>
                  </a:lnTo>
                  <a:lnTo>
                    <a:pt x="0" y="272711"/>
                  </a:lnTo>
                  <a:lnTo>
                    <a:pt x="0" y="315397"/>
                  </a:lnTo>
                  <a:lnTo>
                    <a:pt x="0" y="372651"/>
                  </a:lnTo>
                  <a:lnTo>
                    <a:pt x="0" y="43391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125582" y="2133952"/>
              <a:ext cx="505369" cy="92562"/>
            </a:xfrm>
            <a:custGeom>
              <a:avLst/>
              <a:gdLst/>
              <a:ahLst/>
              <a:cxnLst/>
              <a:rect l="0" t="0" r="0" b="0"/>
              <a:pathLst>
                <a:path w="505369" h="92562">
                  <a:moveTo>
                    <a:pt x="505368" y="8333"/>
                  </a:moveTo>
                  <a:lnTo>
                    <a:pt x="467890" y="0"/>
                  </a:lnTo>
                  <a:lnTo>
                    <a:pt x="429922" y="1575"/>
                  </a:lnTo>
                  <a:lnTo>
                    <a:pt x="382798" y="9451"/>
                  </a:lnTo>
                  <a:lnTo>
                    <a:pt x="327501" y="19193"/>
                  </a:lnTo>
                  <a:lnTo>
                    <a:pt x="270952" y="29489"/>
                  </a:lnTo>
                  <a:lnTo>
                    <a:pt x="212863" y="39948"/>
                  </a:lnTo>
                  <a:lnTo>
                    <a:pt x="152011" y="53963"/>
                  </a:lnTo>
                  <a:lnTo>
                    <a:pt x="89385" y="67996"/>
                  </a:lnTo>
                  <a:lnTo>
                    <a:pt x="30048" y="82033"/>
                  </a:lnTo>
                  <a:lnTo>
                    <a:pt x="0" y="925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437680" y="2467632"/>
              <a:ext cx="185665" cy="150494"/>
            </a:xfrm>
            <a:custGeom>
              <a:avLst/>
              <a:gdLst/>
              <a:ahLst/>
              <a:cxnLst/>
              <a:rect l="0" t="0" r="0" b="0"/>
              <a:pathLst>
                <a:path w="185665" h="150494">
                  <a:moveTo>
                    <a:pt x="87984" y="1037"/>
                  </a:moveTo>
                  <a:lnTo>
                    <a:pt x="65627" y="1037"/>
                  </a:lnTo>
                  <a:lnTo>
                    <a:pt x="34956" y="12216"/>
                  </a:lnTo>
                  <a:lnTo>
                    <a:pt x="20353" y="30182"/>
                  </a:lnTo>
                  <a:lnTo>
                    <a:pt x="1445" y="74255"/>
                  </a:lnTo>
                  <a:lnTo>
                    <a:pt x="0" y="95579"/>
                  </a:lnTo>
                  <a:lnTo>
                    <a:pt x="4426" y="115586"/>
                  </a:lnTo>
                  <a:lnTo>
                    <a:pt x="14193" y="132276"/>
                  </a:lnTo>
                  <a:lnTo>
                    <a:pt x="32571" y="144373"/>
                  </a:lnTo>
                  <a:lnTo>
                    <a:pt x="44023" y="149237"/>
                  </a:lnTo>
                  <a:lnTo>
                    <a:pt x="88087" y="150493"/>
                  </a:lnTo>
                  <a:lnTo>
                    <a:pt x="127009" y="143457"/>
                  </a:lnTo>
                  <a:lnTo>
                    <a:pt x="155179" y="128373"/>
                  </a:lnTo>
                  <a:lnTo>
                    <a:pt x="167761" y="112613"/>
                  </a:lnTo>
                  <a:lnTo>
                    <a:pt x="185371" y="73900"/>
                  </a:lnTo>
                  <a:lnTo>
                    <a:pt x="185664" y="63650"/>
                  </a:lnTo>
                  <a:lnTo>
                    <a:pt x="179751" y="42903"/>
                  </a:lnTo>
                  <a:lnTo>
                    <a:pt x="166204" y="28223"/>
                  </a:lnTo>
                  <a:lnTo>
                    <a:pt x="134501" y="3678"/>
                  </a:lnTo>
                  <a:lnTo>
                    <a:pt x="124844" y="458"/>
                  </a:lnTo>
                  <a:lnTo>
                    <a:pt x="101637" y="0"/>
                  </a:lnTo>
                  <a:lnTo>
                    <a:pt x="85084" y="3696"/>
                  </a:lnTo>
                  <a:lnTo>
                    <a:pt x="66927" y="115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665609" y="2182526"/>
              <a:ext cx="175911" cy="444450"/>
            </a:xfrm>
            <a:custGeom>
              <a:avLst/>
              <a:gdLst/>
              <a:ahLst/>
              <a:cxnLst/>
              <a:rect l="0" t="0" r="0" b="0"/>
              <a:pathLst>
                <a:path w="175911" h="444450">
                  <a:moveTo>
                    <a:pt x="123268" y="328257"/>
                  </a:moveTo>
                  <a:lnTo>
                    <a:pt x="113693" y="304211"/>
                  </a:lnTo>
                  <a:lnTo>
                    <a:pt x="103025" y="289884"/>
                  </a:lnTo>
                  <a:lnTo>
                    <a:pt x="78276" y="274254"/>
                  </a:lnTo>
                  <a:lnTo>
                    <a:pt x="58817" y="272280"/>
                  </a:lnTo>
                  <a:lnTo>
                    <a:pt x="39641" y="276473"/>
                  </a:lnTo>
                  <a:lnTo>
                    <a:pt x="23320" y="286135"/>
                  </a:lnTo>
                  <a:lnTo>
                    <a:pt x="11386" y="301347"/>
                  </a:lnTo>
                  <a:lnTo>
                    <a:pt x="3353" y="320977"/>
                  </a:lnTo>
                  <a:lnTo>
                    <a:pt x="0" y="358335"/>
                  </a:lnTo>
                  <a:lnTo>
                    <a:pt x="7066" y="397871"/>
                  </a:lnTo>
                  <a:lnTo>
                    <a:pt x="17420" y="421198"/>
                  </a:lnTo>
                  <a:lnTo>
                    <a:pt x="32941" y="437025"/>
                  </a:lnTo>
                  <a:lnTo>
                    <a:pt x="41993" y="442883"/>
                  </a:lnTo>
                  <a:lnTo>
                    <a:pt x="51537" y="444449"/>
                  </a:lnTo>
                  <a:lnTo>
                    <a:pt x="71500" y="439949"/>
                  </a:lnTo>
                  <a:lnTo>
                    <a:pt x="96881" y="424262"/>
                  </a:lnTo>
                  <a:lnTo>
                    <a:pt x="108811" y="408361"/>
                  </a:lnTo>
                  <a:lnTo>
                    <a:pt x="131591" y="358378"/>
                  </a:lnTo>
                  <a:lnTo>
                    <a:pt x="149045" y="299415"/>
                  </a:lnTo>
                  <a:lnTo>
                    <a:pt x="156825" y="238895"/>
                  </a:lnTo>
                  <a:lnTo>
                    <a:pt x="163692" y="175685"/>
                  </a:lnTo>
                  <a:lnTo>
                    <a:pt x="157812" y="118485"/>
                  </a:lnTo>
                  <a:lnTo>
                    <a:pt x="152319" y="56407"/>
                  </a:lnTo>
                  <a:lnTo>
                    <a:pt x="140315" y="4327"/>
                  </a:lnTo>
                  <a:lnTo>
                    <a:pt x="135802" y="0"/>
                  </a:lnTo>
                  <a:lnTo>
                    <a:pt x="130454" y="625"/>
                  </a:lnTo>
                  <a:lnTo>
                    <a:pt x="124549" y="4551"/>
                  </a:lnTo>
                  <a:lnTo>
                    <a:pt x="114869" y="18271"/>
                  </a:lnTo>
                  <a:lnTo>
                    <a:pt x="107837" y="37238"/>
                  </a:lnTo>
                  <a:lnTo>
                    <a:pt x="100202" y="90661"/>
                  </a:lnTo>
                  <a:lnTo>
                    <a:pt x="97327" y="143215"/>
                  </a:lnTo>
                  <a:lnTo>
                    <a:pt x="100764" y="200120"/>
                  </a:lnTo>
                  <a:lnTo>
                    <a:pt x="104901" y="250906"/>
                  </a:lnTo>
                  <a:lnTo>
                    <a:pt x="116781" y="309989"/>
                  </a:lnTo>
                  <a:lnTo>
                    <a:pt x="131562" y="364380"/>
                  </a:lnTo>
                  <a:lnTo>
                    <a:pt x="142942" y="383696"/>
                  </a:lnTo>
                  <a:lnTo>
                    <a:pt x="155798" y="393841"/>
                  </a:lnTo>
                  <a:lnTo>
                    <a:pt x="175910" y="4019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929695" y="2064056"/>
              <a:ext cx="143171" cy="552069"/>
            </a:xfrm>
            <a:custGeom>
              <a:avLst/>
              <a:gdLst/>
              <a:ahLst/>
              <a:cxnLst/>
              <a:rect l="0" t="0" r="0" b="0"/>
              <a:pathLst>
                <a:path w="143171" h="552069">
                  <a:moveTo>
                    <a:pt x="90809" y="446727"/>
                  </a:moveTo>
                  <a:lnTo>
                    <a:pt x="90809" y="424370"/>
                  </a:lnTo>
                  <a:lnTo>
                    <a:pt x="87300" y="416614"/>
                  </a:lnTo>
                  <a:lnTo>
                    <a:pt x="74042" y="404878"/>
                  </a:lnTo>
                  <a:lnTo>
                    <a:pt x="66763" y="403620"/>
                  </a:lnTo>
                  <a:lnTo>
                    <a:pt x="59570" y="405120"/>
                  </a:lnTo>
                  <a:lnTo>
                    <a:pt x="38269" y="418411"/>
                  </a:lnTo>
                  <a:lnTo>
                    <a:pt x="10111" y="449452"/>
                  </a:lnTo>
                  <a:lnTo>
                    <a:pt x="2301" y="472115"/>
                  </a:lnTo>
                  <a:lnTo>
                    <a:pt x="0" y="496615"/>
                  </a:lnTo>
                  <a:lnTo>
                    <a:pt x="2876" y="519202"/>
                  </a:lnTo>
                  <a:lnTo>
                    <a:pt x="11174" y="537820"/>
                  </a:lnTo>
                  <a:lnTo>
                    <a:pt x="16662" y="546060"/>
                  </a:lnTo>
                  <a:lnTo>
                    <a:pt x="25000" y="550384"/>
                  </a:lnTo>
                  <a:lnTo>
                    <a:pt x="46743" y="552068"/>
                  </a:lnTo>
                  <a:lnTo>
                    <a:pt x="65765" y="545798"/>
                  </a:lnTo>
                  <a:lnTo>
                    <a:pt x="82018" y="534042"/>
                  </a:lnTo>
                  <a:lnTo>
                    <a:pt x="97040" y="517119"/>
                  </a:lnTo>
                  <a:lnTo>
                    <a:pt x="113063" y="482272"/>
                  </a:lnTo>
                  <a:lnTo>
                    <a:pt x="128957" y="422509"/>
                  </a:lnTo>
                  <a:lnTo>
                    <a:pt x="140242" y="362005"/>
                  </a:lnTo>
                  <a:lnTo>
                    <a:pt x="142025" y="318995"/>
                  </a:lnTo>
                  <a:lnTo>
                    <a:pt x="142818" y="272584"/>
                  </a:lnTo>
                  <a:lnTo>
                    <a:pt x="143170" y="224661"/>
                  </a:lnTo>
                  <a:lnTo>
                    <a:pt x="140249" y="164120"/>
                  </a:lnTo>
                  <a:lnTo>
                    <a:pt x="131974" y="111477"/>
                  </a:lnTo>
                  <a:lnTo>
                    <a:pt x="122114" y="53376"/>
                  </a:lnTo>
                  <a:lnTo>
                    <a:pt x="114081" y="23899"/>
                  </a:lnTo>
                  <a:lnTo>
                    <a:pt x="102712" y="3000"/>
                  </a:lnTo>
                  <a:lnTo>
                    <a:pt x="95235" y="0"/>
                  </a:lnTo>
                  <a:lnTo>
                    <a:pt x="86741" y="1510"/>
                  </a:lnTo>
                  <a:lnTo>
                    <a:pt x="77568" y="6026"/>
                  </a:lnTo>
                  <a:lnTo>
                    <a:pt x="64258" y="23522"/>
                  </a:lnTo>
                  <a:lnTo>
                    <a:pt x="55612" y="48066"/>
                  </a:lnTo>
                  <a:lnTo>
                    <a:pt x="50744" y="95938"/>
                  </a:lnTo>
                  <a:lnTo>
                    <a:pt x="49302" y="151717"/>
                  </a:lnTo>
                  <a:lnTo>
                    <a:pt x="50045" y="202429"/>
                  </a:lnTo>
                  <a:lnTo>
                    <a:pt x="54364" y="244953"/>
                  </a:lnTo>
                  <a:lnTo>
                    <a:pt x="60184" y="288030"/>
                  </a:lnTo>
                  <a:lnTo>
                    <a:pt x="70037" y="342383"/>
                  </a:lnTo>
                  <a:lnTo>
                    <a:pt x="87337" y="403350"/>
                  </a:lnTo>
                  <a:lnTo>
                    <a:pt x="104852" y="462678"/>
                  </a:lnTo>
                  <a:lnTo>
                    <a:pt x="132923" y="5204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" name="Straight Connector 27"/>
          <p:cNvCxnSpPr/>
          <p:nvPr/>
        </p:nvCxnSpPr>
        <p:spPr>
          <a:xfrm>
            <a:off x="4294251" y="1910715"/>
            <a:ext cx="0" cy="145288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4399963" y="2184400"/>
            <a:ext cx="1073474" cy="494840"/>
            <a:chOff x="4399963" y="2184400"/>
            <a:chExt cx="1073474" cy="494840"/>
          </a:xfrm>
        </p:grpSpPr>
        <p:sp>
          <p:nvSpPr>
            <p:cNvPr id="29" name="Freeform 28"/>
            <p:cNvSpPr/>
            <p:nvPr/>
          </p:nvSpPr>
          <p:spPr>
            <a:xfrm>
              <a:off x="4399963" y="2394970"/>
              <a:ext cx="366839" cy="276553"/>
            </a:xfrm>
            <a:custGeom>
              <a:avLst/>
              <a:gdLst/>
              <a:ahLst/>
              <a:cxnLst/>
              <a:rect l="0" t="0" r="0" b="0"/>
              <a:pathLst>
                <a:path w="366839" h="276553">
                  <a:moveTo>
                    <a:pt x="10095" y="10528"/>
                  </a:moveTo>
                  <a:lnTo>
                    <a:pt x="1762" y="48006"/>
                  </a:lnTo>
                  <a:lnTo>
                    <a:pt x="0" y="105019"/>
                  </a:lnTo>
                  <a:lnTo>
                    <a:pt x="822" y="163030"/>
                  </a:lnTo>
                  <a:lnTo>
                    <a:pt x="14232" y="220384"/>
                  </a:lnTo>
                  <a:lnTo>
                    <a:pt x="29908" y="252472"/>
                  </a:lnTo>
                  <a:lnTo>
                    <a:pt x="37342" y="258392"/>
                  </a:lnTo>
                  <a:lnTo>
                    <a:pt x="45807" y="261168"/>
                  </a:lnTo>
                  <a:lnTo>
                    <a:pt x="54960" y="261850"/>
                  </a:lnTo>
                  <a:lnTo>
                    <a:pt x="71369" y="256367"/>
                  </a:lnTo>
                  <a:lnTo>
                    <a:pt x="100968" y="233784"/>
                  </a:lnTo>
                  <a:lnTo>
                    <a:pt x="134358" y="172660"/>
                  </a:lnTo>
                  <a:lnTo>
                    <a:pt x="148819" y="138116"/>
                  </a:lnTo>
                  <a:lnTo>
                    <a:pt x="151711" y="135361"/>
                  </a:lnTo>
                  <a:lnTo>
                    <a:pt x="153639" y="138204"/>
                  </a:lnTo>
                  <a:lnTo>
                    <a:pt x="166562" y="196187"/>
                  </a:lnTo>
                  <a:lnTo>
                    <a:pt x="190178" y="246376"/>
                  </a:lnTo>
                  <a:lnTo>
                    <a:pt x="204776" y="262748"/>
                  </a:lnTo>
                  <a:lnTo>
                    <a:pt x="222962" y="273925"/>
                  </a:lnTo>
                  <a:lnTo>
                    <a:pt x="245863" y="276552"/>
                  </a:lnTo>
                  <a:lnTo>
                    <a:pt x="270468" y="272650"/>
                  </a:lnTo>
                  <a:lnTo>
                    <a:pt x="293103" y="263117"/>
                  </a:lnTo>
                  <a:lnTo>
                    <a:pt x="319987" y="239007"/>
                  </a:lnTo>
                  <a:lnTo>
                    <a:pt x="348862" y="191014"/>
                  </a:lnTo>
                  <a:lnTo>
                    <a:pt x="361855" y="150313"/>
                  </a:lnTo>
                  <a:lnTo>
                    <a:pt x="366838" y="94638"/>
                  </a:lnTo>
                  <a:lnTo>
                    <a:pt x="362233" y="38581"/>
                  </a:lnTo>
                  <a:lnTo>
                    <a:pt x="3575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41726" y="2430570"/>
              <a:ext cx="148058" cy="199048"/>
            </a:xfrm>
            <a:custGeom>
              <a:avLst/>
              <a:gdLst/>
              <a:ahLst/>
              <a:cxnLst/>
              <a:rect l="0" t="0" r="0" b="0"/>
              <a:pathLst>
                <a:path w="148058" h="199048">
                  <a:moveTo>
                    <a:pt x="0" y="101270"/>
                  </a:moveTo>
                  <a:lnTo>
                    <a:pt x="58617" y="101270"/>
                  </a:lnTo>
                  <a:lnTo>
                    <a:pt x="93408" y="95681"/>
                  </a:lnTo>
                  <a:lnTo>
                    <a:pt x="125943" y="81027"/>
                  </a:lnTo>
                  <a:lnTo>
                    <a:pt x="140983" y="65367"/>
                  </a:lnTo>
                  <a:lnTo>
                    <a:pt x="146631" y="56278"/>
                  </a:lnTo>
                  <a:lnTo>
                    <a:pt x="148057" y="47878"/>
                  </a:lnTo>
                  <a:lnTo>
                    <a:pt x="146668" y="39939"/>
                  </a:lnTo>
                  <a:lnTo>
                    <a:pt x="138886" y="24879"/>
                  </a:lnTo>
                  <a:lnTo>
                    <a:pt x="127628" y="10387"/>
                  </a:lnTo>
                  <a:lnTo>
                    <a:pt x="108586" y="2386"/>
                  </a:lnTo>
                  <a:lnTo>
                    <a:pt x="85696" y="0"/>
                  </a:lnTo>
                  <a:lnTo>
                    <a:pt x="63824" y="2839"/>
                  </a:lnTo>
                  <a:lnTo>
                    <a:pt x="45524" y="11120"/>
                  </a:lnTo>
                  <a:lnTo>
                    <a:pt x="37369" y="16603"/>
                  </a:lnTo>
                  <a:lnTo>
                    <a:pt x="25187" y="32055"/>
                  </a:lnTo>
                  <a:lnTo>
                    <a:pt x="7835" y="76160"/>
                  </a:lnTo>
                  <a:lnTo>
                    <a:pt x="7911" y="116187"/>
                  </a:lnTo>
                  <a:lnTo>
                    <a:pt x="15343" y="152093"/>
                  </a:lnTo>
                  <a:lnTo>
                    <a:pt x="30543" y="179370"/>
                  </a:lnTo>
                  <a:lnTo>
                    <a:pt x="46330" y="191743"/>
                  </a:lnTo>
                  <a:lnTo>
                    <a:pt x="55454" y="196681"/>
                  </a:lnTo>
                  <a:lnTo>
                    <a:pt x="78069" y="199047"/>
                  </a:lnTo>
                  <a:lnTo>
                    <a:pt x="110869" y="193802"/>
                  </a:lnTo>
                  <a:lnTo>
                    <a:pt x="136871" y="185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052297" y="2498760"/>
              <a:ext cx="147400" cy="180480"/>
            </a:xfrm>
            <a:custGeom>
              <a:avLst/>
              <a:gdLst/>
              <a:ahLst/>
              <a:cxnLst/>
              <a:rect l="0" t="0" r="0" b="0"/>
              <a:pathLst>
                <a:path w="147400" h="180480">
                  <a:moveTo>
                    <a:pt x="0" y="43609"/>
                  </a:moveTo>
                  <a:lnTo>
                    <a:pt x="5589" y="102225"/>
                  </a:lnTo>
                  <a:lnTo>
                    <a:pt x="9064" y="142605"/>
                  </a:lnTo>
                  <a:lnTo>
                    <a:pt x="8382" y="147041"/>
                  </a:lnTo>
                  <a:lnTo>
                    <a:pt x="6758" y="145319"/>
                  </a:lnTo>
                  <a:lnTo>
                    <a:pt x="3003" y="129757"/>
                  </a:lnTo>
                  <a:lnTo>
                    <a:pt x="3712" y="75227"/>
                  </a:lnTo>
                  <a:lnTo>
                    <a:pt x="14771" y="24638"/>
                  </a:lnTo>
                  <a:lnTo>
                    <a:pt x="20375" y="15753"/>
                  </a:lnTo>
                  <a:lnTo>
                    <a:pt x="35962" y="2763"/>
                  </a:lnTo>
                  <a:lnTo>
                    <a:pt x="45031" y="0"/>
                  </a:lnTo>
                  <a:lnTo>
                    <a:pt x="64467" y="51"/>
                  </a:lnTo>
                  <a:lnTo>
                    <a:pt x="95140" y="12245"/>
                  </a:lnTo>
                  <a:lnTo>
                    <a:pt x="120866" y="36265"/>
                  </a:lnTo>
                  <a:lnTo>
                    <a:pt x="137717" y="65609"/>
                  </a:lnTo>
                  <a:lnTo>
                    <a:pt x="145486" y="115371"/>
                  </a:lnTo>
                  <a:lnTo>
                    <a:pt x="147021" y="160903"/>
                  </a:lnTo>
                  <a:lnTo>
                    <a:pt x="147399" y="180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04980" y="2184400"/>
              <a:ext cx="31587" cy="421140"/>
            </a:xfrm>
            <a:custGeom>
              <a:avLst/>
              <a:gdLst/>
              <a:ahLst/>
              <a:cxnLst/>
              <a:rect l="0" t="0" r="0" b="0"/>
              <a:pathLst>
                <a:path w="31587" h="421140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51117"/>
                  </a:lnTo>
                  <a:lnTo>
                    <a:pt x="9553" y="192335"/>
                  </a:lnTo>
                  <a:lnTo>
                    <a:pt x="10095" y="237950"/>
                  </a:lnTo>
                  <a:lnTo>
                    <a:pt x="15990" y="298491"/>
                  </a:lnTo>
                  <a:lnTo>
                    <a:pt x="19556" y="353474"/>
                  </a:lnTo>
                  <a:lnTo>
                    <a:pt x="29193" y="409802"/>
                  </a:lnTo>
                  <a:lnTo>
                    <a:pt x="31586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6525" y="2363384"/>
              <a:ext cx="336912" cy="21058"/>
            </a:xfrm>
            <a:custGeom>
              <a:avLst/>
              <a:gdLst/>
              <a:ahLst/>
              <a:cxnLst/>
              <a:rect l="0" t="0" r="0" b="0"/>
              <a:pathLst>
                <a:path w="336912" h="21058">
                  <a:moveTo>
                    <a:pt x="336911" y="21057"/>
                  </a:moveTo>
                  <a:lnTo>
                    <a:pt x="287981" y="12724"/>
                  </a:lnTo>
                  <a:lnTo>
                    <a:pt x="228850" y="10962"/>
                  </a:lnTo>
                  <a:lnTo>
                    <a:pt x="180631" y="10657"/>
                  </a:lnTo>
                  <a:lnTo>
                    <a:pt x="123710" y="10566"/>
                  </a:lnTo>
                  <a:lnTo>
                    <a:pt x="67980" y="4950"/>
                  </a:lnTo>
                  <a:lnTo>
                    <a:pt x="38402" y="22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>
            <a:off x="4799584" y="2721356"/>
            <a:ext cx="379095" cy="6106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189220" y="3310890"/>
            <a:ext cx="10422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Group 43"/>
          <p:cNvGrpSpPr/>
          <p:nvPr/>
        </p:nvGrpSpPr>
        <p:grpSpPr>
          <a:xfrm>
            <a:off x="4991297" y="2816110"/>
            <a:ext cx="1166239" cy="597578"/>
            <a:chOff x="4991297" y="2816110"/>
            <a:chExt cx="1166239" cy="597578"/>
          </a:xfrm>
        </p:grpSpPr>
        <p:sp>
          <p:nvSpPr>
            <p:cNvPr id="37" name="Freeform 36"/>
            <p:cNvSpPr/>
            <p:nvPr/>
          </p:nvSpPr>
          <p:spPr>
            <a:xfrm>
              <a:off x="4991297" y="2826638"/>
              <a:ext cx="189514" cy="126343"/>
            </a:xfrm>
            <a:custGeom>
              <a:avLst/>
              <a:gdLst/>
              <a:ahLst/>
              <a:cxnLst/>
              <a:rect l="0" t="0" r="0" b="0"/>
              <a:pathLst>
                <a:path w="189514" h="126343">
                  <a:moveTo>
                    <a:pt x="189513" y="0"/>
                  </a:moveTo>
                  <a:lnTo>
                    <a:pt x="172745" y="5589"/>
                  </a:lnTo>
                  <a:lnTo>
                    <a:pt x="158274" y="17692"/>
                  </a:lnTo>
                  <a:lnTo>
                    <a:pt x="114473" y="55709"/>
                  </a:lnTo>
                  <a:lnTo>
                    <a:pt x="59760" y="9705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075525" y="2816110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73700" y="136870"/>
                  </a:moveTo>
                  <a:lnTo>
                    <a:pt x="45019" y="82995"/>
                  </a:lnTo>
                  <a:lnTo>
                    <a:pt x="15063" y="232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090972" y="3008549"/>
              <a:ext cx="91702" cy="104337"/>
            </a:xfrm>
            <a:custGeom>
              <a:avLst/>
              <a:gdLst/>
              <a:ahLst/>
              <a:cxnLst/>
              <a:rect l="0" t="0" r="0" b="0"/>
              <a:pathLst>
                <a:path w="91702" h="104337">
                  <a:moveTo>
                    <a:pt x="79310" y="18130"/>
                  </a:moveTo>
                  <a:lnTo>
                    <a:pt x="68131" y="6952"/>
                  </a:lnTo>
                  <a:lnTo>
                    <a:pt x="50165" y="1464"/>
                  </a:lnTo>
                  <a:lnTo>
                    <a:pt x="38823" y="0"/>
                  </a:lnTo>
                  <a:lnTo>
                    <a:pt x="19981" y="4613"/>
                  </a:lnTo>
                  <a:lnTo>
                    <a:pt x="11681" y="9119"/>
                  </a:lnTo>
                  <a:lnTo>
                    <a:pt x="6148" y="16802"/>
                  </a:lnTo>
                  <a:lnTo>
                    <a:pt x="0" y="37817"/>
                  </a:lnTo>
                  <a:lnTo>
                    <a:pt x="700" y="47633"/>
                  </a:lnTo>
                  <a:lnTo>
                    <a:pt x="7717" y="64778"/>
                  </a:lnTo>
                  <a:lnTo>
                    <a:pt x="24822" y="87584"/>
                  </a:lnTo>
                  <a:lnTo>
                    <a:pt x="50297" y="103570"/>
                  </a:lnTo>
                  <a:lnTo>
                    <a:pt x="58798" y="104336"/>
                  </a:lnTo>
                  <a:lnTo>
                    <a:pt x="74483" y="98948"/>
                  </a:lnTo>
                  <a:lnTo>
                    <a:pt x="86133" y="85635"/>
                  </a:lnTo>
                  <a:lnTo>
                    <a:pt x="90877" y="77171"/>
                  </a:lnTo>
                  <a:lnTo>
                    <a:pt x="91701" y="69189"/>
                  </a:lnTo>
                  <a:lnTo>
                    <a:pt x="86377" y="54081"/>
                  </a:lnTo>
                  <a:lnTo>
                    <a:pt x="68781" y="286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50636" y="3082249"/>
              <a:ext cx="151315" cy="183475"/>
            </a:xfrm>
            <a:custGeom>
              <a:avLst/>
              <a:gdLst/>
              <a:ahLst/>
              <a:cxnLst/>
              <a:rect l="0" t="0" r="0" b="0"/>
              <a:pathLst>
                <a:path w="151315" h="183475">
                  <a:moveTo>
                    <a:pt x="98671" y="18130"/>
                  </a:moveTo>
                  <a:lnTo>
                    <a:pt x="87493" y="6952"/>
                  </a:lnTo>
                  <a:lnTo>
                    <a:pt x="69527" y="1464"/>
                  </a:lnTo>
                  <a:lnTo>
                    <a:pt x="58185" y="0"/>
                  </a:lnTo>
                  <a:lnTo>
                    <a:pt x="39343" y="4613"/>
                  </a:lnTo>
                  <a:lnTo>
                    <a:pt x="31043" y="9119"/>
                  </a:lnTo>
                  <a:lnTo>
                    <a:pt x="18702" y="23484"/>
                  </a:lnTo>
                  <a:lnTo>
                    <a:pt x="1247" y="61302"/>
                  </a:lnTo>
                  <a:lnTo>
                    <a:pt x="0" y="84891"/>
                  </a:lnTo>
                  <a:lnTo>
                    <a:pt x="8731" y="132573"/>
                  </a:lnTo>
                  <a:lnTo>
                    <a:pt x="23929" y="159534"/>
                  </a:lnTo>
                  <a:lnTo>
                    <a:pt x="39716" y="171834"/>
                  </a:lnTo>
                  <a:lnTo>
                    <a:pt x="59601" y="180030"/>
                  </a:lnTo>
                  <a:lnTo>
                    <a:pt x="95934" y="183474"/>
                  </a:lnTo>
                  <a:lnTo>
                    <a:pt x="118512" y="180134"/>
                  </a:lnTo>
                  <a:lnTo>
                    <a:pt x="134006" y="171630"/>
                  </a:lnTo>
                  <a:lnTo>
                    <a:pt x="151314" y="15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615294" y="3131333"/>
              <a:ext cx="186699" cy="137981"/>
            </a:xfrm>
            <a:custGeom>
              <a:avLst/>
              <a:gdLst/>
              <a:ahLst/>
              <a:cxnLst/>
              <a:rect l="0" t="0" r="0" b="0"/>
              <a:pathLst>
                <a:path w="186699" h="137981">
                  <a:moveTo>
                    <a:pt x="102470" y="74331"/>
                  </a:moveTo>
                  <a:lnTo>
                    <a:pt x="102470" y="51974"/>
                  </a:lnTo>
                  <a:lnTo>
                    <a:pt x="96231" y="34759"/>
                  </a:lnTo>
                  <a:lnTo>
                    <a:pt x="73161" y="4643"/>
                  </a:lnTo>
                  <a:lnTo>
                    <a:pt x="65384" y="966"/>
                  </a:lnTo>
                  <a:lnTo>
                    <a:pt x="47383" y="0"/>
                  </a:lnTo>
                  <a:lnTo>
                    <a:pt x="38839" y="3720"/>
                  </a:lnTo>
                  <a:lnTo>
                    <a:pt x="23107" y="17212"/>
                  </a:lnTo>
                  <a:lnTo>
                    <a:pt x="6685" y="44539"/>
                  </a:lnTo>
                  <a:lnTo>
                    <a:pt x="0" y="80451"/>
                  </a:lnTo>
                  <a:lnTo>
                    <a:pt x="4675" y="103957"/>
                  </a:lnTo>
                  <a:lnTo>
                    <a:pt x="9197" y="115138"/>
                  </a:lnTo>
                  <a:lnTo>
                    <a:pt x="23581" y="130682"/>
                  </a:lnTo>
                  <a:lnTo>
                    <a:pt x="32329" y="136465"/>
                  </a:lnTo>
                  <a:lnTo>
                    <a:pt x="40502" y="137980"/>
                  </a:lnTo>
                  <a:lnTo>
                    <a:pt x="48290" y="136651"/>
                  </a:lnTo>
                  <a:lnTo>
                    <a:pt x="63182" y="128935"/>
                  </a:lnTo>
                  <a:lnTo>
                    <a:pt x="77599" y="117707"/>
                  </a:lnTo>
                  <a:lnTo>
                    <a:pt x="93281" y="92642"/>
                  </a:lnTo>
                  <a:lnTo>
                    <a:pt x="101824" y="52515"/>
                  </a:lnTo>
                  <a:lnTo>
                    <a:pt x="104379" y="52767"/>
                  </a:lnTo>
                  <a:lnTo>
                    <a:pt x="141802" y="101530"/>
                  </a:lnTo>
                  <a:lnTo>
                    <a:pt x="149749" y="105332"/>
                  </a:lnTo>
                  <a:lnTo>
                    <a:pt x="186698" y="1059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23049" y="3153022"/>
              <a:ext cx="168457" cy="126343"/>
            </a:xfrm>
            <a:custGeom>
              <a:avLst/>
              <a:gdLst/>
              <a:ahLst/>
              <a:cxnLst/>
              <a:rect l="0" t="0" r="0" b="0"/>
              <a:pathLst>
                <a:path w="168457" h="126343">
                  <a:moveTo>
                    <a:pt x="0" y="0"/>
                  </a:moveTo>
                  <a:lnTo>
                    <a:pt x="0" y="58616"/>
                  </a:lnTo>
                  <a:lnTo>
                    <a:pt x="6066" y="97366"/>
                  </a:lnTo>
                  <a:lnTo>
                    <a:pt x="5214" y="96496"/>
                  </a:lnTo>
                  <a:lnTo>
                    <a:pt x="3475" y="92407"/>
                  </a:lnTo>
                  <a:lnTo>
                    <a:pt x="11911" y="39494"/>
                  </a:lnTo>
                  <a:lnTo>
                    <a:pt x="14959" y="26329"/>
                  </a:lnTo>
                  <a:lnTo>
                    <a:pt x="20501" y="16383"/>
                  </a:lnTo>
                  <a:lnTo>
                    <a:pt x="36018" y="2212"/>
                  </a:lnTo>
                  <a:lnTo>
                    <a:pt x="42729" y="1475"/>
                  </a:lnTo>
                  <a:lnTo>
                    <a:pt x="48373" y="4493"/>
                  </a:lnTo>
                  <a:lnTo>
                    <a:pt x="71426" y="34552"/>
                  </a:lnTo>
                  <a:lnTo>
                    <a:pt x="75694" y="35903"/>
                  </a:lnTo>
                  <a:lnTo>
                    <a:pt x="78538" y="32124"/>
                  </a:lnTo>
                  <a:lnTo>
                    <a:pt x="84039" y="17787"/>
                  </a:lnTo>
                  <a:lnTo>
                    <a:pt x="94282" y="3616"/>
                  </a:lnTo>
                  <a:lnTo>
                    <a:pt x="101459" y="1241"/>
                  </a:lnTo>
                  <a:lnTo>
                    <a:pt x="118792" y="4841"/>
                  </a:lnTo>
                  <a:lnTo>
                    <a:pt x="135075" y="20478"/>
                  </a:lnTo>
                  <a:lnTo>
                    <a:pt x="159002" y="63056"/>
                  </a:lnTo>
                  <a:lnTo>
                    <a:pt x="168456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033711" y="3068813"/>
              <a:ext cx="123825" cy="344875"/>
            </a:xfrm>
            <a:custGeom>
              <a:avLst/>
              <a:gdLst/>
              <a:ahLst/>
              <a:cxnLst/>
              <a:rect l="0" t="0" r="0" b="0"/>
              <a:pathLst>
                <a:path w="123825" h="344875">
                  <a:moveTo>
                    <a:pt x="10436" y="115794"/>
                  </a:moveTo>
                  <a:lnTo>
                    <a:pt x="10436" y="164725"/>
                  </a:lnTo>
                  <a:lnTo>
                    <a:pt x="10436" y="223855"/>
                  </a:lnTo>
                  <a:lnTo>
                    <a:pt x="11606" y="279426"/>
                  </a:lnTo>
                  <a:lnTo>
                    <a:pt x="19501" y="341846"/>
                  </a:lnTo>
                  <a:lnTo>
                    <a:pt x="18819" y="344874"/>
                  </a:lnTo>
                  <a:lnTo>
                    <a:pt x="14941" y="332641"/>
                  </a:lnTo>
                  <a:lnTo>
                    <a:pt x="10156" y="271062"/>
                  </a:lnTo>
                  <a:lnTo>
                    <a:pt x="2278" y="211411"/>
                  </a:lnTo>
                  <a:lnTo>
                    <a:pt x="376" y="154568"/>
                  </a:lnTo>
                  <a:lnTo>
                    <a:pt x="0" y="98280"/>
                  </a:lnTo>
                  <a:lnTo>
                    <a:pt x="2274" y="57312"/>
                  </a:lnTo>
                  <a:lnTo>
                    <a:pt x="16727" y="23597"/>
                  </a:lnTo>
                  <a:lnTo>
                    <a:pt x="29220" y="6187"/>
                  </a:lnTo>
                  <a:lnTo>
                    <a:pt x="36996" y="1779"/>
                  </a:lnTo>
                  <a:lnTo>
                    <a:pt x="54996" y="0"/>
                  </a:lnTo>
                  <a:lnTo>
                    <a:pt x="84860" y="5576"/>
                  </a:lnTo>
                  <a:lnTo>
                    <a:pt x="92807" y="10730"/>
                  </a:lnTo>
                  <a:lnTo>
                    <a:pt x="104757" y="25815"/>
                  </a:lnTo>
                  <a:lnTo>
                    <a:pt x="118061" y="54039"/>
                  </a:lnTo>
                  <a:lnTo>
                    <a:pt x="123824" y="95806"/>
                  </a:lnTo>
                  <a:lnTo>
                    <a:pt x="118932" y="118999"/>
                  </a:lnTo>
                  <a:lnTo>
                    <a:pt x="103024" y="145210"/>
                  </a:lnTo>
                  <a:lnTo>
                    <a:pt x="89021" y="159283"/>
                  </a:lnTo>
                  <a:lnTo>
                    <a:pt x="71099" y="169438"/>
                  </a:lnTo>
                  <a:lnTo>
                    <a:pt x="51435" y="171611"/>
                  </a:lnTo>
                  <a:lnTo>
                    <a:pt x="20964" y="168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600124" y="188295"/>
            <a:ext cx="7727919" cy="738213"/>
            <a:chOff x="600124" y="188295"/>
            <a:chExt cx="7727919" cy="738213"/>
          </a:xfrm>
        </p:grpSpPr>
        <p:sp>
          <p:nvSpPr>
            <p:cNvPr id="2" name="Freeform 1"/>
            <p:cNvSpPr/>
            <p:nvPr/>
          </p:nvSpPr>
          <p:spPr>
            <a:xfrm>
              <a:off x="873865" y="263212"/>
              <a:ext cx="10529" cy="389555"/>
            </a:xfrm>
            <a:custGeom>
              <a:avLst/>
              <a:gdLst/>
              <a:ahLst/>
              <a:cxnLst/>
              <a:rect l="0" t="0" r="0" b="0"/>
              <a:pathLst>
                <a:path w="10529" h="389555">
                  <a:moveTo>
                    <a:pt x="10528" y="0"/>
                  </a:moveTo>
                  <a:lnTo>
                    <a:pt x="2195" y="37478"/>
                  </a:lnTo>
                  <a:lnTo>
                    <a:pt x="433" y="94491"/>
                  </a:lnTo>
                  <a:lnTo>
                    <a:pt x="128" y="150440"/>
                  </a:lnTo>
                  <a:lnTo>
                    <a:pt x="38" y="205882"/>
                  </a:lnTo>
                  <a:lnTo>
                    <a:pt x="5600" y="264943"/>
                  </a:lnTo>
                  <a:lnTo>
                    <a:pt x="3479" y="315718"/>
                  </a:lnTo>
                  <a:lnTo>
                    <a:pt x="458" y="37659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00124" y="221098"/>
              <a:ext cx="484312" cy="126343"/>
            </a:xfrm>
            <a:custGeom>
              <a:avLst/>
              <a:gdLst/>
              <a:ahLst/>
              <a:cxnLst/>
              <a:rect l="0" t="0" r="0" b="0"/>
              <a:pathLst>
                <a:path w="484312" h="126343">
                  <a:moveTo>
                    <a:pt x="484311" y="0"/>
                  </a:moveTo>
                  <a:lnTo>
                    <a:pt x="425694" y="23719"/>
                  </a:lnTo>
                  <a:lnTo>
                    <a:pt x="364284" y="38437"/>
                  </a:lnTo>
                  <a:lnTo>
                    <a:pt x="309000" y="52609"/>
                  </a:lnTo>
                  <a:lnTo>
                    <a:pt x="252760" y="66674"/>
                  </a:lnTo>
                  <a:lnTo>
                    <a:pt x="202533" y="77207"/>
                  </a:lnTo>
                  <a:lnTo>
                    <a:pt x="150607" y="87737"/>
                  </a:lnTo>
                  <a:lnTo>
                    <a:pt x="89064" y="101775"/>
                  </a:lnTo>
                  <a:lnTo>
                    <a:pt x="34967" y="11581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64865" y="523272"/>
              <a:ext cx="169330" cy="193565"/>
            </a:xfrm>
            <a:custGeom>
              <a:avLst/>
              <a:gdLst/>
              <a:ahLst/>
              <a:cxnLst/>
              <a:rect l="0" t="0" r="0" b="0"/>
              <a:pathLst>
                <a:path w="169330" h="193565">
                  <a:moveTo>
                    <a:pt x="87984" y="3152"/>
                  </a:moveTo>
                  <a:lnTo>
                    <a:pt x="45293" y="17725"/>
                  </a:lnTo>
                  <a:lnTo>
                    <a:pt x="34957" y="23396"/>
                  </a:lnTo>
                  <a:lnTo>
                    <a:pt x="20353" y="39056"/>
                  </a:lnTo>
                  <a:lnTo>
                    <a:pt x="1445" y="77705"/>
                  </a:lnTo>
                  <a:lnTo>
                    <a:pt x="0" y="98288"/>
                  </a:lnTo>
                  <a:lnTo>
                    <a:pt x="8603" y="140098"/>
                  </a:lnTo>
                  <a:lnTo>
                    <a:pt x="23780" y="166041"/>
                  </a:lnTo>
                  <a:lnTo>
                    <a:pt x="54273" y="188546"/>
                  </a:lnTo>
                  <a:lnTo>
                    <a:pt x="76511" y="193564"/>
                  </a:lnTo>
                  <a:lnTo>
                    <a:pt x="119383" y="187254"/>
                  </a:lnTo>
                  <a:lnTo>
                    <a:pt x="137424" y="171933"/>
                  </a:lnTo>
                  <a:lnTo>
                    <a:pt x="152072" y="149526"/>
                  </a:lnTo>
                  <a:lnTo>
                    <a:pt x="165725" y="109433"/>
                  </a:lnTo>
                  <a:lnTo>
                    <a:pt x="169329" y="77684"/>
                  </a:lnTo>
                  <a:lnTo>
                    <a:pt x="164692" y="53435"/>
                  </a:lnTo>
                  <a:lnTo>
                    <a:pt x="153662" y="34859"/>
                  </a:lnTo>
                  <a:lnTo>
                    <a:pt x="127721" y="12417"/>
                  </a:lnTo>
                  <a:lnTo>
                    <a:pt x="107985" y="2201"/>
                  </a:lnTo>
                  <a:lnTo>
                    <a:pt x="87515" y="0"/>
                  </a:lnTo>
                  <a:lnTo>
                    <a:pt x="70228" y="2921"/>
                  </a:lnTo>
                  <a:lnTo>
                    <a:pt x="65618" y="5338"/>
                  </a:lnTo>
                  <a:lnTo>
                    <a:pt x="56399" y="13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81960" y="264341"/>
              <a:ext cx="186745" cy="462126"/>
            </a:xfrm>
            <a:custGeom>
              <a:avLst/>
              <a:gdLst/>
              <a:ahLst/>
              <a:cxnLst/>
              <a:rect l="0" t="0" r="0" b="0"/>
              <a:pathLst>
                <a:path w="186745" h="462126">
                  <a:moveTo>
                    <a:pt x="134102" y="356840"/>
                  </a:moveTo>
                  <a:lnTo>
                    <a:pt x="134102" y="334483"/>
                  </a:lnTo>
                  <a:lnTo>
                    <a:pt x="122923" y="303812"/>
                  </a:lnTo>
                  <a:lnTo>
                    <a:pt x="104793" y="272498"/>
                  </a:lnTo>
                  <a:lnTo>
                    <a:pt x="95846" y="265517"/>
                  </a:lnTo>
                  <a:lnTo>
                    <a:pt x="73425" y="257760"/>
                  </a:lnTo>
                  <a:lnTo>
                    <a:pt x="63235" y="258031"/>
                  </a:lnTo>
                  <a:lnTo>
                    <a:pt x="45674" y="264572"/>
                  </a:lnTo>
                  <a:lnTo>
                    <a:pt x="22633" y="281408"/>
                  </a:lnTo>
                  <a:lnTo>
                    <a:pt x="6577" y="306804"/>
                  </a:lnTo>
                  <a:lnTo>
                    <a:pt x="0" y="347733"/>
                  </a:lnTo>
                  <a:lnTo>
                    <a:pt x="3641" y="396906"/>
                  </a:lnTo>
                  <a:lnTo>
                    <a:pt x="17718" y="437341"/>
                  </a:lnTo>
                  <a:lnTo>
                    <a:pt x="33242" y="454230"/>
                  </a:lnTo>
                  <a:lnTo>
                    <a:pt x="42296" y="460371"/>
                  </a:lnTo>
                  <a:lnTo>
                    <a:pt x="51841" y="462125"/>
                  </a:lnTo>
                  <a:lnTo>
                    <a:pt x="71805" y="457836"/>
                  </a:lnTo>
                  <a:lnTo>
                    <a:pt x="79702" y="452246"/>
                  </a:lnTo>
                  <a:lnTo>
                    <a:pt x="110459" y="408182"/>
                  </a:lnTo>
                  <a:lnTo>
                    <a:pt x="129388" y="357536"/>
                  </a:lnTo>
                  <a:lnTo>
                    <a:pt x="144392" y="298659"/>
                  </a:lnTo>
                  <a:lnTo>
                    <a:pt x="153032" y="241362"/>
                  </a:lnTo>
                  <a:lnTo>
                    <a:pt x="154529" y="190953"/>
                  </a:lnTo>
                  <a:lnTo>
                    <a:pt x="147799" y="134819"/>
                  </a:lnTo>
                  <a:lnTo>
                    <a:pt x="144399" y="82046"/>
                  </a:lnTo>
                  <a:lnTo>
                    <a:pt x="130243" y="21106"/>
                  </a:lnTo>
                  <a:lnTo>
                    <a:pt x="124510" y="6676"/>
                  </a:lnTo>
                  <a:lnTo>
                    <a:pt x="118349" y="565"/>
                  </a:lnTo>
                  <a:lnTo>
                    <a:pt x="111902" y="0"/>
                  </a:lnTo>
                  <a:lnTo>
                    <a:pt x="105264" y="3133"/>
                  </a:lnTo>
                  <a:lnTo>
                    <a:pt x="100838" y="9901"/>
                  </a:lnTo>
                  <a:lnTo>
                    <a:pt x="94610" y="42953"/>
                  </a:lnTo>
                  <a:lnTo>
                    <a:pt x="93935" y="90441"/>
                  </a:lnTo>
                  <a:lnTo>
                    <a:pt x="99454" y="148445"/>
                  </a:lnTo>
                  <a:lnTo>
                    <a:pt x="102779" y="206576"/>
                  </a:lnTo>
                  <a:lnTo>
                    <a:pt x="113790" y="259438"/>
                  </a:lnTo>
                  <a:lnTo>
                    <a:pt x="131860" y="322783"/>
                  </a:lnTo>
                  <a:lnTo>
                    <a:pt x="156102" y="374982"/>
                  </a:lnTo>
                  <a:lnTo>
                    <a:pt x="186744" y="4200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24415" y="188295"/>
              <a:ext cx="186446" cy="548350"/>
            </a:xfrm>
            <a:custGeom>
              <a:avLst/>
              <a:gdLst/>
              <a:ahLst/>
              <a:cxnLst/>
              <a:rect l="0" t="0" r="0" b="0"/>
              <a:pathLst>
                <a:path w="186446" h="548350">
                  <a:moveTo>
                    <a:pt x="123274" y="401300"/>
                  </a:moveTo>
                  <a:lnTo>
                    <a:pt x="107633" y="383320"/>
                  </a:lnTo>
                  <a:lnTo>
                    <a:pt x="99554" y="366403"/>
                  </a:lnTo>
                  <a:lnTo>
                    <a:pt x="85826" y="353425"/>
                  </a:lnTo>
                  <a:lnTo>
                    <a:pt x="77251" y="348326"/>
                  </a:lnTo>
                  <a:lnTo>
                    <a:pt x="58366" y="345781"/>
                  </a:lnTo>
                  <a:lnTo>
                    <a:pt x="48416" y="346740"/>
                  </a:lnTo>
                  <a:lnTo>
                    <a:pt x="31122" y="354045"/>
                  </a:lnTo>
                  <a:lnTo>
                    <a:pt x="23235" y="359268"/>
                  </a:lnTo>
                  <a:lnTo>
                    <a:pt x="11352" y="377550"/>
                  </a:lnTo>
                  <a:lnTo>
                    <a:pt x="3341" y="402443"/>
                  </a:lnTo>
                  <a:lnTo>
                    <a:pt x="0" y="447002"/>
                  </a:lnTo>
                  <a:lnTo>
                    <a:pt x="8760" y="497805"/>
                  </a:lnTo>
                  <a:lnTo>
                    <a:pt x="16227" y="522570"/>
                  </a:lnTo>
                  <a:lnTo>
                    <a:pt x="27344" y="541376"/>
                  </a:lnTo>
                  <a:lnTo>
                    <a:pt x="35924" y="546157"/>
                  </a:lnTo>
                  <a:lnTo>
                    <a:pt x="57935" y="548349"/>
                  </a:lnTo>
                  <a:lnTo>
                    <a:pt x="77077" y="542305"/>
                  </a:lnTo>
                  <a:lnTo>
                    <a:pt x="93383" y="530649"/>
                  </a:lnTo>
                  <a:lnTo>
                    <a:pt x="122915" y="491452"/>
                  </a:lnTo>
                  <a:lnTo>
                    <a:pt x="141105" y="449459"/>
                  </a:lnTo>
                  <a:lnTo>
                    <a:pt x="153903" y="396852"/>
                  </a:lnTo>
                  <a:lnTo>
                    <a:pt x="161985" y="343051"/>
                  </a:lnTo>
                  <a:lnTo>
                    <a:pt x="170305" y="288539"/>
                  </a:lnTo>
                  <a:lnTo>
                    <a:pt x="174253" y="232449"/>
                  </a:lnTo>
                  <a:lnTo>
                    <a:pt x="175177" y="187435"/>
                  </a:lnTo>
                  <a:lnTo>
                    <a:pt x="174418" y="141303"/>
                  </a:lnTo>
                  <a:lnTo>
                    <a:pt x="167413" y="78209"/>
                  </a:lnTo>
                  <a:lnTo>
                    <a:pt x="154566" y="16902"/>
                  </a:lnTo>
                  <a:lnTo>
                    <a:pt x="151154" y="4655"/>
                  </a:lnTo>
                  <a:lnTo>
                    <a:pt x="146540" y="0"/>
                  </a:lnTo>
                  <a:lnTo>
                    <a:pt x="141124" y="406"/>
                  </a:lnTo>
                  <a:lnTo>
                    <a:pt x="135174" y="4186"/>
                  </a:lnTo>
                  <a:lnTo>
                    <a:pt x="128563" y="23984"/>
                  </a:lnTo>
                  <a:lnTo>
                    <a:pt x="124841" y="71134"/>
                  </a:lnTo>
                  <a:lnTo>
                    <a:pt x="123738" y="129558"/>
                  </a:lnTo>
                  <a:lnTo>
                    <a:pt x="123411" y="185084"/>
                  </a:lnTo>
                  <a:lnTo>
                    <a:pt x="123314" y="237410"/>
                  </a:lnTo>
                  <a:lnTo>
                    <a:pt x="123286" y="297368"/>
                  </a:lnTo>
                  <a:lnTo>
                    <a:pt x="126397" y="356468"/>
                  </a:lnTo>
                  <a:lnTo>
                    <a:pt x="134728" y="407904"/>
                  </a:lnTo>
                  <a:lnTo>
                    <a:pt x="148023" y="461616"/>
                  </a:lnTo>
                  <a:lnTo>
                    <a:pt x="164012" y="489622"/>
                  </a:lnTo>
                  <a:lnTo>
                    <a:pt x="173745" y="499046"/>
                  </a:lnTo>
                  <a:lnTo>
                    <a:pt x="186445" y="506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843163" y="468147"/>
              <a:ext cx="220423" cy="257675"/>
            </a:xfrm>
            <a:custGeom>
              <a:avLst/>
              <a:gdLst/>
              <a:ahLst/>
              <a:cxnLst/>
              <a:rect l="0" t="0" r="0" b="0"/>
              <a:pathLst>
                <a:path w="220423" h="257675">
                  <a:moveTo>
                    <a:pt x="146723" y="131977"/>
                  </a:moveTo>
                  <a:lnTo>
                    <a:pt x="146723" y="73360"/>
                  </a:lnTo>
                  <a:lnTo>
                    <a:pt x="135544" y="38570"/>
                  </a:lnTo>
                  <a:lnTo>
                    <a:pt x="117414" y="11624"/>
                  </a:lnTo>
                  <a:lnTo>
                    <a:pt x="97822" y="2448"/>
                  </a:lnTo>
                  <a:lnTo>
                    <a:pt x="86046" y="0"/>
                  </a:lnTo>
                  <a:lnTo>
                    <a:pt x="75856" y="709"/>
                  </a:lnTo>
                  <a:lnTo>
                    <a:pt x="58294" y="7735"/>
                  </a:lnTo>
                  <a:lnTo>
                    <a:pt x="35254" y="30434"/>
                  </a:lnTo>
                  <a:lnTo>
                    <a:pt x="14913" y="77950"/>
                  </a:lnTo>
                  <a:lnTo>
                    <a:pt x="2750" y="132397"/>
                  </a:lnTo>
                  <a:lnTo>
                    <a:pt x="0" y="188212"/>
                  </a:lnTo>
                  <a:lnTo>
                    <a:pt x="5113" y="230267"/>
                  </a:lnTo>
                  <a:lnTo>
                    <a:pt x="10202" y="240788"/>
                  </a:lnTo>
                  <a:lnTo>
                    <a:pt x="25216" y="255597"/>
                  </a:lnTo>
                  <a:lnTo>
                    <a:pt x="32963" y="257674"/>
                  </a:lnTo>
                  <a:lnTo>
                    <a:pt x="40467" y="256719"/>
                  </a:lnTo>
                  <a:lnTo>
                    <a:pt x="47809" y="253743"/>
                  </a:lnTo>
                  <a:lnTo>
                    <a:pt x="69322" y="232786"/>
                  </a:lnTo>
                  <a:lnTo>
                    <a:pt x="84925" y="204350"/>
                  </a:lnTo>
                  <a:lnTo>
                    <a:pt x="99507" y="147659"/>
                  </a:lnTo>
                  <a:lnTo>
                    <a:pt x="102341" y="118670"/>
                  </a:lnTo>
                  <a:lnTo>
                    <a:pt x="104267" y="113747"/>
                  </a:lnTo>
                  <a:lnTo>
                    <a:pt x="106720" y="115144"/>
                  </a:lnTo>
                  <a:lnTo>
                    <a:pt x="128971" y="173191"/>
                  </a:lnTo>
                  <a:lnTo>
                    <a:pt x="154394" y="210438"/>
                  </a:lnTo>
                  <a:lnTo>
                    <a:pt x="163536" y="214700"/>
                  </a:lnTo>
                  <a:lnTo>
                    <a:pt x="220422" y="216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3746" y="526463"/>
              <a:ext cx="157239" cy="200456"/>
            </a:xfrm>
            <a:custGeom>
              <a:avLst/>
              <a:gdLst/>
              <a:ahLst/>
              <a:cxnLst/>
              <a:rect l="0" t="0" r="0" b="0"/>
              <a:pathLst>
                <a:path w="157239" h="200456">
                  <a:moveTo>
                    <a:pt x="9839" y="21018"/>
                  </a:moveTo>
                  <a:lnTo>
                    <a:pt x="4250" y="37786"/>
                  </a:lnTo>
                  <a:lnTo>
                    <a:pt x="7522" y="91704"/>
                  </a:lnTo>
                  <a:lnTo>
                    <a:pt x="12501" y="152441"/>
                  </a:lnTo>
                  <a:lnTo>
                    <a:pt x="15701" y="176525"/>
                  </a:lnTo>
                  <a:lnTo>
                    <a:pt x="13225" y="198927"/>
                  </a:lnTo>
                  <a:lnTo>
                    <a:pt x="12096" y="200455"/>
                  </a:lnTo>
                  <a:lnTo>
                    <a:pt x="2802" y="144444"/>
                  </a:lnTo>
                  <a:lnTo>
                    <a:pt x="0" y="85346"/>
                  </a:lnTo>
                  <a:lnTo>
                    <a:pt x="5036" y="33855"/>
                  </a:lnTo>
                  <a:lnTo>
                    <a:pt x="17063" y="14635"/>
                  </a:lnTo>
                  <a:lnTo>
                    <a:pt x="25184" y="6235"/>
                  </a:lnTo>
                  <a:lnTo>
                    <a:pt x="35277" y="1804"/>
                  </a:lnTo>
                  <a:lnTo>
                    <a:pt x="58969" y="0"/>
                  </a:lnTo>
                  <a:lnTo>
                    <a:pt x="93026" y="11151"/>
                  </a:lnTo>
                  <a:lnTo>
                    <a:pt x="119755" y="34862"/>
                  </a:lnTo>
                  <a:lnTo>
                    <a:pt x="141342" y="74316"/>
                  </a:lnTo>
                  <a:lnTo>
                    <a:pt x="152008" y="106610"/>
                  </a:lnTo>
                  <a:lnTo>
                    <a:pt x="157238" y="168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29752" y="236680"/>
              <a:ext cx="191803" cy="470238"/>
            </a:xfrm>
            <a:custGeom>
              <a:avLst/>
              <a:gdLst/>
              <a:ahLst/>
              <a:cxnLst/>
              <a:rect l="0" t="0" r="0" b="0"/>
              <a:pathLst>
                <a:path w="191803" h="470238">
                  <a:moveTo>
                    <a:pt x="128631" y="384501"/>
                  </a:moveTo>
                  <a:lnTo>
                    <a:pt x="134220" y="367733"/>
                  </a:lnTo>
                  <a:lnTo>
                    <a:pt x="132107" y="334949"/>
                  </a:lnTo>
                  <a:lnTo>
                    <a:pt x="117636" y="279623"/>
                  </a:lnTo>
                  <a:lnTo>
                    <a:pt x="114282" y="268959"/>
                  </a:lnTo>
                  <a:lnTo>
                    <a:pt x="101197" y="250871"/>
                  </a:lnTo>
                  <a:lnTo>
                    <a:pt x="92794" y="242771"/>
                  </a:lnTo>
                  <a:lnTo>
                    <a:pt x="82513" y="239712"/>
                  </a:lnTo>
                  <a:lnTo>
                    <a:pt x="58611" y="242551"/>
                  </a:lnTo>
                  <a:lnTo>
                    <a:pt x="49196" y="247754"/>
                  </a:lnTo>
                  <a:lnTo>
                    <a:pt x="15803" y="291147"/>
                  </a:lnTo>
                  <a:lnTo>
                    <a:pt x="704" y="327335"/>
                  </a:lnTo>
                  <a:lnTo>
                    <a:pt x="0" y="367693"/>
                  </a:lnTo>
                  <a:lnTo>
                    <a:pt x="10243" y="422082"/>
                  </a:lnTo>
                  <a:lnTo>
                    <a:pt x="16742" y="445657"/>
                  </a:lnTo>
                  <a:lnTo>
                    <a:pt x="22453" y="454517"/>
                  </a:lnTo>
                  <a:lnTo>
                    <a:pt x="38157" y="467482"/>
                  </a:lnTo>
                  <a:lnTo>
                    <a:pt x="47258" y="470237"/>
                  </a:lnTo>
                  <a:lnTo>
                    <a:pt x="66729" y="470179"/>
                  </a:lnTo>
                  <a:lnTo>
                    <a:pt x="83962" y="460015"/>
                  </a:lnTo>
                  <a:lnTo>
                    <a:pt x="106817" y="431442"/>
                  </a:lnTo>
                  <a:lnTo>
                    <a:pt x="125287" y="390220"/>
                  </a:lnTo>
                  <a:lnTo>
                    <a:pt x="142009" y="335068"/>
                  </a:lnTo>
                  <a:lnTo>
                    <a:pt x="147413" y="284456"/>
                  </a:lnTo>
                  <a:lnTo>
                    <a:pt x="154603" y="236185"/>
                  </a:lnTo>
                  <a:lnTo>
                    <a:pt x="158553" y="181068"/>
                  </a:lnTo>
                  <a:lnTo>
                    <a:pt x="159724" y="120284"/>
                  </a:lnTo>
                  <a:lnTo>
                    <a:pt x="154481" y="57820"/>
                  </a:lnTo>
                  <a:lnTo>
                    <a:pt x="145519" y="6037"/>
                  </a:lnTo>
                  <a:lnTo>
                    <a:pt x="142229" y="0"/>
                  </a:lnTo>
                  <a:lnTo>
                    <a:pt x="138867" y="655"/>
                  </a:lnTo>
                  <a:lnTo>
                    <a:pt x="135455" y="5771"/>
                  </a:lnTo>
                  <a:lnTo>
                    <a:pt x="129530" y="68801"/>
                  </a:lnTo>
                  <a:lnTo>
                    <a:pt x="128898" y="117045"/>
                  </a:lnTo>
                  <a:lnTo>
                    <a:pt x="131830" y="178913"/>
                  </a:lnTo>
                  <a:lnTo>
                    <a:pt x="135902" y="222938"/>
                  </a:lnTo>
                  <a:lnTo>
                    <a:pt x="139364" y="280608"/>
                  </a:lnTo>
                  <a:lnTo>
                    <a:pt x="148449" y="332401"/>
                  </a:lnTo>
                  <a:lnTo>
                    <a:pt x="165439" y="369844"/>
                  </a:lnTo>
                  <a:lnTo>
                    <a:pt x="191802" y="405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716352" y="252683"/>
              <a:ext cx="189043" cy="383402"/>
            </a:xfrm>
            <a:custGeom>
              <a:avLst/>
              <a:gdLst/>
              <a:ahLst/>
              <a:cxnLst/>
              <a:rect l="0" t="0" r="0" b="0"/>
              <a:pathLst>
                <a:path w="189043" h="383402">
                  <a:moveTo>
                    <a:pt x="178984" y="0"/>
                  </a:moveTo>
                  <a:lnTo>
                    <a:pt x="170651" y="48931"/>
                  </a:lnTo>
                  <a:lnTo>
                    <a:pt x="169106" y="99896"/>
                  </a:lnTo>
                  <a:lnTo>
                    <a:pt x="174174" y="163232"/>
                  </a:lnTo>
                  <a:lnTo>
                    <a:pt x="179204" y="224010"/>
                  </a:lnTo>
                  <a:lnTo>
                    <a:pt x="187130" y="275356"/>
                  </a:lnTo>
                  <a:lnTo>
                    <a:pt x="189042" y="330212"/>
                  </a:lnTo>
                  <a:lnTo>
                    <a:pt x="183784" y="366513"/>
                  </a:lnTo>
                  <a:lnTo>
                    <a:pt x="177505" y="374193"/>
                  </a:lnTo>
                  <a:lnTo>
                    <a:pt x="158050" y="382728"/>
                  </a:lnTo>
                  <a:lnTo>
                    <a:pt x="136925" y="383401"/>
                  </a:lnTo>
                  <a:lnTo>
                    <a:pt x="75830" y="378433"/>
                  </a:lnTo>
                  <a:lnTo>
                    <a:pt x="27023" y="370807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695295" y="221098"/>
              <a:ext cx="357970" cy="73700"/>
            </a:xfrm>
            <a:custGeom>
              <a:avLst/>
              <a:gdLst/>
              <a:ahLst/>
              <a:cxnLst/>
              <a:rect l="0" t="0" r="0" b="0"/>
              <a:pathLst>
                <a:path w="357970" h="73700">
                  <a:moveTo>
                    <a:pt x="357969" y="0"/>
                  </a:moveTo>
                  <a:lnTo>
                    <a:pt x="299352" y="14654"/>
                  </a:lnTo>
                  <a:lnTo>
                    <a:pt x="236772" y="28198"/>
                  </a:lnTo>
                  <a:lnTo>
                    <a:pt x="185448" y="38641"/>
                  </a:lnTo>
                  <a:lnTo>
                    <a:pt x="133196" y="49144"/>
                  </a:lnTo>
                  <a:lnTo>
                    <a:pt x="81839" y="58495"/>
                  </a:lnTo>
                  <a:lnTo>
                    <a:pt x="28211" y="6536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83612" y="503069"/>
              <a:ext cx="206523" cy="181762"/>
            </a:xfrm>
            <a:custGeom>
              <a:avLst/>
              <a:gdLst/>
              <a:ahLst/>
              <a:cxnLst/>
              <a:rect l="0" t="0" r="0" b="0"/>
              <a:pathLst>
                <a:path w="206523" h="181762">
                  <a:moveTo>
                    <a:pt x="122294" y="86526"/>
                  </a:moveTo>
                  <a:lnTo>
                    <a:pt x="119955" y="46839"/>
                  </a:lnTo>
                  <a:lnTo>
                    <a:pt x="111116" y="24434"/>
                  </a:lnTo>
                  <a:lnTo>
                    <a:pt x="96269" y="9017"/>
                  </a:lnTo>
                  <a:lnTo>
                    <a:pt x="87397" y="3268"/>
                  </a:lnTo>
                  <a:lnTo>
                    <a:pt x="68180" y="0"/>
                  </a:lnTo>
                  <a:lnTo>
                    <a:pt x="58142" y="766"/>
                  </a:lnTo>
                  <a:lnTo>
                    <a:pt x="40750" y="10976"/>
                  </a:lnTo>
                  <a:lnTo>
                    <a:pt x="17805" y="39575"/>
                  </a:lnTo>
                  <a:lnTo>
                    <a:pt x="5665" y="65659"/>
                  </a:lnTo>
                  <a:lnTo>
                    <a:pt x="0" y="113229"/>
                  </a:lnTo>
                  <a:lnTo>
                    <a:pt x="2821" y="147137"/>
                  </a:lnTo>
                  <a:lnTo>
                    <a:pt x="7550" y="159689"/>
                  </a:lnTo>
                  <a:lnTo>
                    <a:pt x="22164" y="176755"/>
                  </a:lnTo>
                  <a:lnTo>
                    <a:pt x="30974" y="180604"/>
                  </a:lnTo>
                  <a:lnTo>
                    <a:pt x="50122" y="181761"/>
                  </a:lnTo>
                  <a:lnTo>
                    <a:pt x="58972" y="178092"/>
                  </a:lnTo>
                  <a:lnTo>
                    <a:pt x="75044" y="164657"/>
                  </a:lnTo>
                  <a:lnTo>
                    <a:pt x="91656" y="137362"/>
                  </a:lnTo>
                  <a:lnTo>
                    <a:pt x="103988" y="101459"/>
                  </a:lnTo>
                  <a:lnTo>
                    <a:pt x="103872" y="61185"/>
                  </a:lnTo>
                  <a:lnTo>
                    <a:pt x="102994" y="57934"/>
                  </a:lnTo>
                  <a:lnTo>
                    <a:pt x="102018" y="69919"/>
                  </a:lnTo>
                  <a:lnTo>
                    <a:pt x="107058" y="98373"/>
                  </a:lnTo>
                  <a:lnTo>
                    <a:pt x="119032" y="115578"/>
                  </a:lnTo>
                  <a:lnTo>
                    <a:pt x="136052" y="129854"/>
                  </a:lnTo>
                  <a:lnTo>
                    <a:pt x="155315" y="140098"/>
                  </a:lnTo>
                  <a:lnTo>
                    <a:pt x="164195" y="140958"/>
                  </a:lnTo>
                  <a:lnTo>
                    <a:pt x="180301" y="135675"/>
                  </a:lnTo>
                  <a:lnTo>
                    <a:pt x="206522" y="1181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211191" y="500989"/>
              <a:ext cx="307569" cy="196913"/>
            </a:xfrm>
            <a:custGeom>
              <a:avLst/>
              <a:gdLst/>
              <a:ahLst/>
              <a:cxnLst/>
              <a:rect l="0" t="0" r="0" b="0"/>
              <a:pathLst>
                <a:path w="307569" h="196913">
                  <a:moveTo>
                    <a:pt x="0" y="35964"/>
                  </a:moveTo>
                  <a:lnTo>
                    <a:pt x="3120" y="93228"/>
                  </a:lnTo>
                  <a:lnTo>
                    <a:pt x="9066" y="154120"/>
                  </a:lnTo>
                  <a:lnTo>
                    <a:pt x="8383" y="160358"/>
                  </a:lnTo>
                  <a:lnTo>
                    <a:pt x="6759" y="161007"/>
                  </a:lnTo>
                  <a:lnTo>
                    <a:pt x="4506" y="157931"/>
                  </a:lnTo>
                  <a:lnTo>
                    <a:pt x="594" y="98443"/>
                  </a:lnTo>
                  <a:lnTo>
                    <a:pt x="5707" y="42846"/>
                  </a:lnTo>
                  <a:lnTo>
                    <a:pt x="14625" y="21085"/>
                  </a:lnTo>
                  <a:lnTo>
                    <a:pt x="20279" y="12007"/>
                  </a:lnTo>
                  <a:lnTo>
                    <a:pt x="27557" y="7124"/>
                  </a:lnTo>
                  <a:lnTo>
                    <a:pt x="45004" y="4819"/>
                  </a:lnTo>
                  <a:lnTo>
                    <a:pt x="64455" y="10813"/>
                  </a:lnTo>
                  <a:lnTo>
                    <a:pt x="74556" y="15687"/>
                  </a:lnTo>
                  <a:lnTo>
                    <a:pt x="88898" y="30462"/>
                  </a:lnTo>
                  <a:lnTo>
                    <a:pt x="123633" y="89048"/>
                  </a:lnTo>
                  <a:lnTo>
                    <a:pt x="130987" y="111029"/>
                  </a:lnTo>
                  <a:lnTo>
                    <a:pt x="133958" y="148543"/>
                  </a:lnTo>
                  <a:lnTo>
                    <a:pt x="130507" y="171397"/>
                  </a:lnTo>
                  <a:lnTo>
                    <a:pt x="129119" y="174216"/>
                  </a:lnTo>
                  <a:lnTo>
                    <a:pt x="128194" y="171415"/>
                  </a:lnTo>
                  <a:lnTo>
                    <a:pt x="128335" y="156996"/>
                  </a:lnTo>
                  <a:lnTo>
                    <a:pt x="132297" y="138889"/>
                  </a:lnTo>
                  <a:lnTo>
                    <a:pt x="146694" y="114553"/>
                  </a:lnTo>
                  <a:lnTo>
                    <a:pt x="155118" y="109414"/>
                  </a:lnTo>
                  <a:lnTo>
                    <a:pt x="176956" y="103703"/>
                  </a:lnTo>
                  <a:lnTo>
                    <a:pt x="234480" y="108070"/>
                  </a:lnTo>
                  <a:lnTo>
                    <a:pt x="259801" y="106615"/>
                  </a:lnTo>
                  <a:lnTo>
                    <a:pt x="282753" y="98170"/>
                  </a:lnTo>
                  <a:lnTo>
                    <a:pt x="298414" y="83498"/>
                  </a:lnTo>
                  <a:lnTo>
                    <a:pt x="304228" y="74673"/>
                  </a:lnTo>
                  <a:lnTo>
                    <a:pt x="307568" y="55507"/>
                  </a:lnTo>
                  <a:lnTo>
                    <a:pt x="303983" y="35291"/>
                  </a:lnTo>
                  <a:lnTo>
                    <a:pt x="294591" y="14608"/>
                  </a:lnTo>
                  <a:lnTo>
                    <a:pt x="286472" y="7689"/>
                  </a:lnTo>
                  <a:lnTo>
                    <a:pt x="264972" y="0"/>
                  </a:lnTo>
                  <a:lnTo>
                    <a:pt x="232149" y="1262"/>
                  </a:lnTo>
                  <a:lnTo>
                    <a:pt x="213922" y="9232"/>
                  </a:lnTo>
                  <a:lnTo>
                    <a:pt x="205785" y="14633"/>
                  </a:lnTo>
                  <a:lnTo>
                    <a:pt x="193625" y="29993"/>
                  </a:lnTo>
                  <a:lnTo>
                    <a:pt x="185492" y="49688"/>
                  </a:lnTo>
                  <a:lnTo>
                    <a:pt x="180270" y="100459"/>
                  </a:lnTo>
                  <a:lnTo>
                    <a:pt x="182485" y="138522"/>
                  </a:lnTo>
                  <a:lnTo>
                    <a:pt x="184828" y="149959"/>
                  </a:lnTo>
                  <a:lnTo>
                    <a:pt x="196790" y="168907"/>
                  </a:lnTo>
                  <a:lnTo>
                    <a:pt x="213804" y="183957"/>
                  </a:lnTo>
                  <a:lnTo>
                    <a:pt x="233065" y="194545"/>
                  </a:lnTo>
                  <a:lnTo>
                    <a:pt x="256443" y="196912"/>
                  </a:lnTo>
                  <a:lnTo>
                    <a:pt x="305327" y="1938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53388" y="242155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3120" y="178639"/>
                  </a:lnTo>
                  <a:lnTo>
                    <a:pt x="9065" y="235068"/>
                  </a:lnTo>
                  <a:lnTo>
                    <a:pt x="10095" y="288409"/>
                  </a:lnTo>
                  <a:lnTo>
                    <a:pt x="10400" y="348667"/>
                  </a:lnTo>
                  <a:lnTo>
                    <a:pt x="10490" y="399796"/>
                  </a:lnTo>
                  <a:lnTo>
                    <a:pt x="210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516518" y="389554"/>
              <a:ext cx="273742" cy="28176"/>
            </a:xfrm>
            <a:custGeom>
              <a:avLst/>
              <a:gdLst/>
              <a:ahLst/>
              <a:cxnLst/>
              <a:rect l="0" t="0" r="0" b="0"/>
              <a:pathLst>
                <a:path w="273742" h="28176">
                  <a:moveTo>
                    <a:pt x="273741" y="0"/>
                  </a:moveTo>
                  <a:lnTo>
                    <a:pt x="215124" y="5589"/>
                  </a:lnTo>
                  <a:lnTo>
                    <a:pt x="159780" y="24024"/>
                  </a:lnTo>
                  <a:lnTo>
                    <a:pt x="110773" y="28175"/>
                  </a:lnTo>
                  <a:lnTo>
                    <a:pt x="60378" y="2368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097780" y="442196"/>
              <a:ext cx="268837" cy="234768"/>
            </a:xfrm>
            <a:custGeom>
              <a:avLst/>
              <a:gdLst/>
              <a:ahLst/>
              <a:cxnLst/>
              <a:rect l="0" t="0" r="0" b="0"/>
              <a:pathLst>
                <a:path w="268837" h="234768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17019" y="163632"/>
                  </a:lnTo>
                  <a:lnTo>
                    <a:pt x="47620" y="220464"/>
                  </a:lnTo>
                  <a:lnTo>
                    <a:pt x="55581" y="226525"/>
                  </a:lnTo>
                  <a:lnTo>
                    <a:pt x="64399" y="229395"/>
                  </a:lnTo>
                  <a:lnTo>
                    <a:pt x="73787" y="230139"/>
                  </a:lnTo>
                  <a:lnTo>
                    <a:pt x="81215" y="227126"/>
                  </a:lnTo>
                  <a:lnTo>
                    <a:pt x="92588" y="214419"/>
                  </a:lnTo>
                  <a:lnTo>
                    <a:pt x="105568" y="181945"/>
                  </a:lnTo>
                  <a:lnTo>
                    <a:pt x="113198" y="137239"/>
                  </a:lnTo>
                  <a:lnTo>
                    <a:pt x="115678" y="137116"/>
                  </a:lnTo>
                  <a:lnTo>
                    <a:pt x="121553" y="146339"/>
                  </a:lnTo>
                  <a:lnTo>
                    <a:pt x="148377" y="208005"/>
                  </a:lnTo>
                  <a:lnTo>
                    <a:pt x="161822" y="222298"/>
                  </a:lnTo>
                  <a:lnTo>
                    <a:pt x="179496" y="232550"/>
                  </a:lnTo>
                  <a:lnTo>
                    <a:pt x="199049" y="234767"/>
                  </a:lnTo>
                  <a:lnTo>
                    <a:pt x="209177" y="233721"/>
                  </a:lnTo>
                  <a:lnTo>
                    <a:pt x="226669" y="223199"/>
                  </a:lnTo>
                  <a:lnTo>
                    <a:pt x="241072" y="205655"/>
                  </a:lnTo>
                  <a:lnTo>
                    <a:pt x="263749" y="142780"/>
                  </a:lnTo>
                  <a:lnTo>
                    <a:pt x="268836" y="88689"/>
                  </a:lnTo>
                  <a:lnTo>
                    <a:pt x="262909" y="42995"/>
                  </a:lnTo>
                  <a:lnTo>
                    <a:pt x="26101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440" y="449601"/>
              <a:ext cx="171539" cy="205282"/>
            </a:xfrm>
            <a:custGeom>
              <a:avLst/>
              <a:gdLst/>
              <a:ahLst/>
              <a:cxnLst/>
              <a:rect l="0" t="0" r="0" b="0"/>
              <a:pathLst>
                <a:path w="171539" h="205282">
                  <a:moveTo>
                    <a:pt x="0" y="76823"/>
                  </a:moveTo>
                  <a:lnTo>
                    <a:pt x="29308" y="106132"/>
                  </a:lnTo>
                  <a:lnTo>
                    <a:pt x="60676" y="120732"/>
                  </a:lnTo>
                  <a:lnTo>
                    <a:pt x="83119" y="122465"/>
                  </a:lnTo>
                  <a:lnTo>
                    <a:pt x="126122" y="114045"/>
                  </a:lnTo>
                  <a:lnTo>
                    <a:pt x="152273" y="98900"/>
                  </a:lnTo>
                  <a:lnTo>
                    <a:pt x="164383" y="83126"/>
                  </a:lnTo>
                  <a:lnTo>
                    <a:pt x="169250" y="74006"/>
                  </a:lnTo>
                  <a:lnTo>
                    <a:pt x="171538" y="54514"/>
                  </a:lnTo>
                  <a:lnTo>
                    <a:pt x="170511" y="44403"/>
                  </a:lnTo>
                  <a:lnTo>
                    <a:pt x="160010" y="26929"/>
                  </a:lnTo>
                  <a:lnTo>
                    <a:pt x="143645" y="12534"/>
                  </a:lnTo>
                  <a:lnTo>
                    <a:pt x="124673" y="2237"/>
                  </a:lnTo>
                  <a:lnTo>
                    <a:pt x="104543" y="0"/>
                  </a:lnTo>
                  <a:lnTo>
                    <a:pt x="85068" y="4075"/>
                  </a:lnTo>
                  <a:lnTo>
                    <a:pt x="53501" y="25755"/>
                  </a:lnTo>
                  <a:lnTo>
                    <a:pt x="40156" y="40088"/>
                  </a:lnTo>
                  <a:lnTo>
                    <a:pt x="30325" y="58157"/>
                  </a:lnTo>
                  <a:lnTo>
                    <a:pt x="23803" y="93649"/>
                  </a:lnTo>
                  <a:lnTo>
                    <a:pt x="27460" y="133802"/>
                  </a:lnTo>
                  <a:lnTo>
                    <a:pt x="41541" y="169745"/>
                  </a:lnTo>
                  <a:lnTo>
                    <a:pt x="57067" y="185582"/>
                  </a:lnTo>
                  <a:lnTo>
                    <a:pt x="95630" y="205281"/>
                  </a:lnTo>
                  <a:lnTo>
                    <a:pt x="119321" y="203716"/>
                  </a:lnTo>
                  <a:lnTo>
                    <a:pt x="157927" y="192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15563" y="470611"/>
              <a:ext cx="185432" cy="203213"/>
            </a:xfrm>
            <a:custGeom>
              <a:avLst/>
              <a:gdLst/>
              <a:ahLst/>
              <a:cxnLst/>
              <a:rect l="0" t="0" r="0" b="0"/>
              <a:pathLst>
                <a:path w="185432" h="203213">
                  <a:moveTo>
                    <a:pt x="6447" y="66342"/>
                  </a:moveTo>
                  <a:lnTo>
                    <a:pt x="12036" y="124959"/>
                  </a:lnTo>
                  <a:lnTo>
                    <a:pt x="21101" y="165338"/>
                  </a:lnTo>
                  <a:lnTo>
                    <a:pt x="20895" y="172114"/>
                  </a:lnTo>
                  <a:lnTo>
                    <a:pt x="18419" y="174291"/>
                  </a:lnTo>
                  <a:lnTo>
                    <a:pt x="14428" y="173403"/>
                  </a:lnTo>
                  <a:lnTo>
                    <a:pt x="6875" y="159938"/>
                  </a:lnTo>
                  <a:lnTo>
                    <a:pt x="788" y="137186"/>
                  </a:lnTo>
                  <a:lnTo>
                    <a:pt x="0" y="74920"/>
                  </a:lnTo>
                  <a:lnTo>
                    <a:pt x="10762" y="17474"/>
                  </a:lnTo>
                  <a:lnTo>
                    <a:pt x="18682" y="9196"/>
                  </a:lnTo>
                  <a:lnTo>
                    <a:pt x="43080" y="0"/>
                  </a:lnTo>
                  <a:lnTo>
                    <a:pt x="55435" y="1057"/>
                  </a:lnTo>
                  <a:lnTo>
                    <a:pt x="78522" y="11590"/>
                  </a:lnTo>
                  <a:lnTo>
                    <a:pt x="120769" y="46948"/>
                  </a:lnTo>
                  <a:lnTo>
                    <a:pt x="149738" y="87727"/>
                  </a:lnTo>
                  <a:lnTo>
                    <a:pt x="174542" y="150599"/>
                  </a:lnTo>
                  <a:lnTo>
                    <a:pt x="185431" y="20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895879" y="252683"/>
              <a:ext cx="20930" cy="410613"/>
            </a:xfrm>
            <a:custGeom>
              <a:avLst/>
              <a:gdLst/>
              <a:ahLst/>
              <a:cxnLst/>
              <a:rect l="0" t="0" r="0" b="0"/>
              <a:pathLst>
                <a:path w="20930" h="410613">
                  <a:moveTo>
                    <a:pt x="10400" y="0"/>
                  </a:moveTo>
                  <a:lnTo>
                    <a:pt x="2067" y="60384"/>
                  </a:lnTo>
                  <a:lnTo>
                    <a:pt x="522" y="111868"/>
                  </a:lnTo>
                  <a:lnTo>
                    <a:pt x="0" y="171187"/>
                  </a:lnTo>
                  <a:lnTo>
                    <a:pt x="1067" y="226794"/>
                  </a:lnTo>
                  <a:lnTo>
                    <a:pt x="8210" y="282145"/>
                  </a:lnTo>
                  <a:lnTo>
                    <a:pt x="12870" y="333163"/>
                  </a:lnTo>
                  <a:lnTo>
                    <a:pt x="18541" y="374796"/>
                  </a:lnTo>
                  <a:lnTo>
                    <a:pt x="20929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90466" y="37902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9534" y="14655"/>
                  </a:lnTo>
                  <a:lnTo>
                    <a:pt x="109744" y="19793"/>
                  </a:lnTo>
                  <a:lnTo>
                    <a:pt x="60073" y="2185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43232" y="242155"/>
              <a:ext cx="31587" cy="442198"/>
            </a:xfrm>
            <a:custGeom>
              <a:avLst/>
              <a:gdLst/>
              <a:ahLst/>
              <a:cxnLst/>
              <a:rect l="0" t="0" r="0" b="0"/>
              <a:pathLst>
                <a:path w="31587" h="44219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90" y="171186"/>
                  </a:lnTo>
                  <a:lnTo>
                    <a:pt x="10723" y="231473"/>
                  </a:lnTo>
                  <a:lnTo>
                    <a:pt x="17476" y="294232"/>
                  </a:lnTo>
                  <a:lnTo>
                    <a:pt x="21166" y="355462"/>
                  </a:lnTo>
                  <a:lnTo>
                    <a:pt x="29181" y="413019"/>
                  </a:lnTo>
                  <a:lnTo>
                    <a:pt x="3158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06362" y="379025"/>
              <a:ext cx="263214" cy="52644"/>
            </a:xfrm>
            <a:custGeom>
              <a:avLst/>
              <a:gdLst/>
              <a:ahLst/>
              <a:cxnLst/>
              <a:rect l="0" t="0" r="0" b="0"/>
              <a:pathLst>
                <a:path w="263214" h="52644">
                  <a:moveTo>
                    <a:pt x="263213" y="0"/>
                  </a:moveTo>
                  <a:lnTo>
                    <a:pt x="204596" y="14655"/>
                  </a:lnTo>
                  <a:lnTo>
                    <a:pt x="141760" y="31667"/>
                  </a:lnTo>
                  <a:lnTo>
                    <a:pt x="81685" y="40051"/>
                  </a:lnTo>
                  <a:lnTo>
                    <a:pt x="25228" y="5017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67005" y="505236"/>
              <a:ext cx="168278" cy="192690"/>
            </a:xfrm>
            <a:custGeom>
              <a:avLst/>
              <a:gdLst/>
              <a:ahLst/>
              <a:cxnLst/>
              <a:rect l="0" t="0" r="0" b="0"/>
              <a:pathLst>
                <a:path w="168278" h="192690">
                  <a:moveTo>
                    <a:pt x="86797" y="52774"/>
                  </a:moveTo>
                  <a:lnTo>
                    <a:pt x="75619" y="41595"/>
                  </a:lnTo>
                  <a:lnTo>
                    <a:pt x="68817" y="39472"/>
                  </a:lnTo>
                  <a:lnTo>
                    <a:pt x="51900" y="40233"/>
                  </a:lnTo>
                  <a:lnTo>
                    <a:pt x="22645" y="52828"/>
                  </a:lnTo>
                  <a:lnTo>
                    <a:pt x="8373" y="68006"/>
                  </a:lnTo>
                  <a:lnTo>
                    <a:pt x="2929" y="76966"/>
                  </a:lnTo>
                  <a:lnTo>
                    <a:pt x="0" y="99401"/>
                  </a:lnTo>
                  <a:lnTo>
                    <a:pt x="3767" y="123800"/>
                  </a:lnTo>
                  <a:lnTo>
                    <a:pt x="13240" y="146342"/>
                  </a:lnTo>
                  <a:lnTo>
                    <a:pt x="37317" y="173175"/>
                  </a:lnTo>
                  <a:lnTo>
                    <a:pt x="66677" y="190354"/>
                  </a:lnTo>
                  <a:lnTo>
                    <a:pt x="87214" y="192689"/>
                  </a:lnTo>
                  <a:lnTo>
                    <a:pt x="106870" y="188658"/>
                  </a:lnTo>
                  <a:lnTo>
                    <a:pt x="138552" y="167006"/>
                  </a:lnTo>
                  <a:lnTo>
                    <a:pt x="151913" y="152677"/>
                  </a:lnTo>
                  <a:lnTo>
                    <a:pt x="161751" y="134610"/>
                  </a:lnTo>
                  <a:lnTo>
                    <a:pt x="168277" y="99118"/>
                  </a:lnTo>
                  <a:lnTo>
                    <a:pt x="164622" y="64556"/>
                  </a:lnTo>
                  <a:lnTo>
                    <a:pt x="150541" y="32088"/>
                  </a:lnTo>
                  <a:lnTo>
                    <a:pt x="131551" y="5831"/>
                  </a:lnTo>
                  <a:lnTo>
                    <a:pt x="123652" y="1591"/>
                  </a:lnTo>
                  <a:lnTo>
                    <a:pt x="105517" y="0"/>
                  </a:lnTo>
                  <a:lnTo>
                    <a:pt x="65741" y="106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91933" y="449390"/>
              <a:ext cx="156710" cy="226995"/>
            </a:xfrm>
            <a:custGeom>
              <a:avLst/>
              <a:gdLst/>
              <a:ahLst/>
              <a:cxnLst/>
              <a:rect l="0" t="0" r="0" b="0"/>
              <a:pathLst>
                <a:path w="156710" h="226995">
                  <a:moveTo>
                    <a:pt x="146180" y="55977"/>
                  </a:moveTo>
                  <a:lnTo>
                    <a:pt x="136605" y="31931"/>
                  </a:lnTo>
                  <a:lnTo>
                    <a:pt x="125937" y="17604"/>
                  </a:lnTo>
                  <a:lnTo>
                    <a:pt x="101188" y="1974"/>
                  </a:lnTo>
                  <a:lnTo>
                    <a:pt x="81729" y="0"/>
                  </a:lnTo>
                  <a:lnTo>
                    <a:pt x="62553" y="4193"/>
                  </a:lnTo>
                  <a:lnTo>
                    <a:pt x="46231" y="13855"/>
                  </a:lnTo>
                  <a:lnTo>
                    <a:pt x="23889" y="38037"/>
                  </a:lnTo>
                  <a:lnTo>
                    <a:pt x="8040" y="67429"/>
                  </a:lnTo>
                  <a:lnTo>
                    <a:pt x="0" y="130723"/>
                  </a:lnTo>
                  <a:lnTo>
                    <a:pt x="1663" y="155878"/>
                  </a:lnTo>
                  <a:lnTo>
                    <a:pt x="28161" y="204285"/>
                  </a:lnTo>
                  <a:lnTo>
                    <a:pt x="44594" y="218598"/>
                  </a:lnTo>
                  <a:lnTo>
                    <a:pt x="53890" y="224053"/>
                  </a:lnTo>
                  <a:lnTo>
                    <a:pt x="73577" y="226994"/>
                  </a:lnTo>
                  <a:lnTo>
                    <a:pt x="94025" y="223232"/>
                  </a:lnTo>
                  <a:lnTo>
                    <a:pt x="124098" y="207960"/>
                  </a:lnTo>
                  <a:lnTo>
                    <a:pt x="156709" y="1823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229698" y="515255"/>
              <a:ext cx="203214" cy="148510"/>
            </a:xfrm>
            <a:custGeom>
              <a:avLst/>
              <a:gdLst/>
              <a:ahLst/>
              <a:cxnLst/>
              <a:rect l="0" t="0" r="0" b="0"/>
              <a:pathLst>
                <a:path w="203214" h="148510">
                  <a:moveTo>
                    <a:pt x="87400" y="95397"/>
                  </a:moveTo>
                  <a:lnTo>
                    <a:pt x="98578" y="84219"/>
                  </a:lnTo>
                  <a:lnTo>
                    <a:pt x="104067" y="66253"/>
                  </a:lnTo>
                  <a:lnTo>
                    <a:pt x="105530" y="54911"/>
                  </a:lnTo>
                  <a:lnTo>
                    <a:pt x="100917" y="32950"/>
                  </a:lnTo>
                  <a:lnTo>
                    <a:pt x="96411" y="22180"/>
                  </a:lnTo>
                  <a:lnTo>
                    <a:pt x="82046" y="7094"/>
                  </a:lnTo>
                  <a:lnTo>
                    <a:pt x="73302" y="1434"/>
                  </a:lnTo>
                  <a:lnTo>
                    <a:pt x="63964" y="0"/>
                  </a:lnTo>
                  <a:lnTo>
                    <a:pt x="44228" y="4645"/>
                  </a:lnTo>
                  <a:lnTo>
                    <a:pt x="29998" y="17628"/>
                  </a:lnTo>
                  <a:lnTo>
                    <a:pt x="11331" y="54559"/>
                  </a:lnTo>
                  <a:lnTo>
                    <a:pt x="0" y="90836"/>
                  </a:lnTo>
                  <a:lnTo>
                    <a:pt x="2153" y="114427"/>
                  </a:lnTo>
                  <a:lnTo>
                    <a:pt x="6002" y="125631"/>
                  </a:lnTo>
                  <a:lnTo>
                    <a:pt x="19638" y="141200"/>
                  </a:lnTo>
                  <a:lnTo>
                    <a:pt x="28187" y="146989"/>
                  </a:lnTo>
                  <a:lnTo>
                    <a:pt x="36227" y="148509"/>
                  </a:lnTo>
                  <a:lnTo>
                    <a:pt x="43926" y="147183"/>
                  </a:lnTo>
                  <a:lnTo>
                    <a:pt x="51398" y="143959"/>
                  </a:lnTo>
                  <a:lnTo>
                    <a:pt x="62820" y="131018"/>
                  </a:lnTo>
                  <a:lnTo>
                    <a:pt x="79685" y="94115"/>
                  </a:lnTo>
                  <a:lnTo>
                    <a:pt x="85114" y="57843"/>
                  </a:lnTo>
                  <a:lnTo>
                    <a:pt x="87046" y="53983"/>
                  </a:lnTo>
                  <a:lnTo>
                    <a:pt x="89504" y="56090"/>
                  </a:lnTo>
                  <a:lnTo>
                    <a:pt x="126744" y="117235"/>
                  </a:lnTo>
                  <a:lnTo>
                    <a:pt x="135856" y="122824"/>
                  </a:lnTo>
                  <a:lnTo>
                    <a:pt x="158459" y="125914"/>
                  </a:lnTo>
                  <a:lnTo>
                    <a:pt x="177863" y="120269"/>
                  </a:lnTo>
                  <a:lnTo>
                    <a:pt x="203213" y="1059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43440" y="506101"/>
              <a:ext cx="192297" cy="167723"/>
            </a:xfrm>
            <a:custGeom>
              <a:avLst/>
              <a:gdLst/>
              <a:ahLst/>
              <a:cxnLst/>
              <a:rect l="0" t="0" r="0" b="0"/>
              <a:pathLst>
                <a:path w="192297" h="167723">
                  <a:moveTo>
                    <a:pt x="0" y="51909"/>
                  </a:moveTo>
                  <a:lnTo>
                    <a:pt x="5590" y="114002"/>
                  </a:lnTo>
                  <a:lnTo>
                    <a:pt x="6066" y="117870"/>
                  </a:lnTo>
                  <a:lnTo>
                    <a:pt x="5214" y="116940"/>
                  </a:lnTo>
                  <a:lnTo>
                    <a:pt x="3476" y="112811"/>
                  </a:lnTo>
                  <a:lnTo>
                    <a:pt x="458" y="56708"/>
                  </a:lnTo>
                  <a:lnTo>
                    <a:pt x="2543" y="28306"/>
                  </a:lnTo>
                  <a:lnTo>
                    <a:pt x="11269" y="7883"/>
                  </a:lnTo>
                  <a:lnTo>
                    <a:pt x="18041" y="2671"/>
                  </a:lnTo>
                  <a:lnTo>
                    <a:pt x="26066" y="367"/>
                  </a:lnTo>
                  <a:lnTo>
                    <a:pt x="34925" y="0"/>
                  </a:lnTo>
                  <a:lnTo>
                    <a:pt x="42000" y="3265"/>
                  </a:lnTo>
                  <a:lnTo>
                    <a:pt x="52982" y="16251"/>
                  </a:lnTo>
                  <a:lnTo>
                    <a:pt x="81615" y="71621"/>
                  </a:lnTo>
                  <a:lnTo>
                    <a:pt x="85996" y="82598"/>
                  </a:lnTo>
                  <a:lnTo>
                    <a:pt x="88917" y="85236"/>
                  </a:lnTo>
                  <a:lnTo>
                    <a:pt x="90863" y="82316"/>
                  </a:lnTo>
                  <a:lnTo>
                    <a:pt x="99576" y="49596"/>
                  </a:lnTo>
                  <a:lnTo>
                    <a:pt x="114772" y="25227"/>
                  </a:lnTo>
                  <a:lnTo>
                    <a:pt x="122139" y="21253"/>
                  </a:lnTo>
                  <a:lnTo>
                    <a:pt x="139682" y="19957"/>
                  </a:lnTo>
                  <a:lnTo>
                    <a:pt x="148104" y="23588"/>
                  </a:lnTo>
                  <a:lnTo>
                    <a:pt x="163700" y="36982"/>
                  </a:lnTo>
                  <a:lnTo>
                    <a:pt x="180044" y="64254"/>
                  </a:lnTo>
                  <a:lnTo>
                    <a:pt x="192296" y="105739"/>
                  </a:lnTo>
                  <a:lnTo>
                    <a:pt x="189513" y="1677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17181" y="462445"/>
              <a:ext cx="123191" cy="408430"/>
            </a:xfrm>
            <a:custGeom>
              <a:avLst/>
              <a:gdLst/>
              <a:ahLst/>
              <a:cxnLst/>
              <a:rect l="0" t="0" r="0" b="0"/>
              <a:pathLst>
                <a:path w="123191" h="408430">
                  <a:moveTo>
                    <a:pt x="0" y="148207"/>
                  </a:moveTo>
                  <a:lnTo>
                    <a:pt x="0" y="206824"/>
                  </a:lnTo>
                  <a:lnTo>
                    <a:pt x="5590" y="252793"/>
                  </a:lnTo>
                  <a:lnTo>
                    <a:pt x="9065" y="309047"/>
                  </a:lnTo>
                  <a:lnTo>
                    <a:pt x="15684" y="358990"/>
                  </a:lnTo>
                  <a:lnTo>
                    <a:pt x="27232" y="408429"/>
                  </a:lnTo>
                  <a:lnTo>
                    <a:pt x="28683" y="407086"/>
                  </a:lnTo>
                  <a:lnTo>
                    <a:pt x="29650" y="401512"/>
                  </a:lnTo>
                  <a:lnTo>
                    <a:pt x="22997" y="348114"/>
                  </a:lnTo>
                  <a:lnTo>
                    <a:pt x="15851" y="289211"/>
                  </a:lnTo>
                  <a:lnTo>
                    <a:pt x="12106" y="232360"/>
                  </a:lnTo>
                  <a:lnTo>
                    <a:pt x="3604" y="169899"/>
                  </a:lnTo>
                  <a:lnTo>
                    <a:pt x="2238" y="114860"/>
                  </a:lnTo>
                  <a:lnTo>
                    <a:pt x="8722" y="62158"/>
                  </a:lnTo>
                  <a:lnTo>
                    <a:pt x="14795" y="31194"/>
                  </a:lnTo>
                  <a:lnTo>
                    <a:pt x="20392" y="19896"/>
                  </a:lnTo>
                  <a:lnTo>
                    <a:pt x="35969" y="4222"/>
                  </a:lnTo>
                  <a:lnTo>
                    <a:pt x="46206" y="745"/>
                  </a:lnTo>
                  <a:lnTo>
                    <a:pt x="70059" y="0"/>
                  </a:lnTo>
                  <a:lnTo>
                    <a:pt x="90019" y="6688"/>
                  </a:lnTo>
                  <a:lnTo>
                    <a:pt x="98617" y="11747"/>
                  </a:lnTo>
                  <a:lnTo>
                    <a:pt x="111291" y="29847"/>
                  </a:lnTo>
                  <a:lnTo>
                    <a:pt x="119652" y="54658"/>
                  </a:lnTo>
                  <a:lnTo>
                    <a:pt x="123190" y="99172"/>
                  </a:lnTo>
                  <a:lnTo>
                    <a:pt x="119872" y="124074"/>
                  </a:lnTo>
                  <a:lnTo>
                    <a:pt x="115010" y="133288"/>
                  </a:lnTo>
                  <a:lnTo>
                    <a:pt x="100249" y="146646"/>
                  </a:lnTo>
                  <a:lnTo>
                    <a:pt x="72207" y="160743"/>
                  </a:lnTo>
                  <a:lnTo>
                    <a:pt x="51979" y="162357"/>
                  </a:lnTo>
                  <a:lnTo>
                    <a:pt x="21057" y="158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119460" y="484310"/>
              <a:ext cx="8333" cy="168457"/>
            </a:xfrm>
            <a:custGeom>
              <a:avLst/>
              <a:gdLst/>
              <a:ahLst/>
              <a:cxnLst/>
              <a:rect l="0" t="0" r="0" b="0"/>
              <a:pathLst>
                <a:path w="8333" h="168457">
                  <a:moveTo>
                    <a:pt x="8332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833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117264" y="35796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92846" y="463109"/>
              <a:ext cx="142544" cy="168601"/>
            </a:xfrm>
            <a:custGeom>
              <a:avLst/>
              <a:gdLst/>
              <a:ahLst/>
              <a:cxnLst/>
              <a:rect l="0" t="0" r="0" b="0"/>
              <a:pathLst>
                <a:path w="142544" h="168601">
                  <a:moveTo>
                    <a:pt x="8646" y="42258"/>
                  </a:moveTo>
                  <a:lnTo>
                    <a:pt x="1410" y="69814"/>
                  </a:lnTo>
                  <a:lnTo>
                    <a:pt x="1887" y="122918"/>
                  </a:lnTo>
                  <a:lnTo>
                    <a:pt x="4472" y="137768"/>
                  </a:lnTo>
                  <a:lnTo>
                    <a:pt x="521" y="119821"/>
                  </a:lnTo>
                  <a:lnTo>
                    <a:pt x="0" y="86037"/>
                  </a:lnTo>
                  <a:lnTo>
                    <a:pt x="12865" y="31949"/>
                  </a:lnTo>
                  <a:lnTo>
                    <a:pt x="28483" y="5799"/>
                  </a:lnTo>
                  <a:lnTo>
                    <a:pt x="35908" y="1574"/>
                  </a:lnTo>
                  <a:lnTo>
                    <a:pt x="53517" y="0"/>
                  </a:lnTo>
                  <a:lnTo>
                    <a:pt x="61957" y="3558"/>
                  </a:lnTo>
                  <a:lnTo>
                    <a:pt x="85013" y="25332"/>
                  </a:lnTo>
                  <a:lnTo>
                    <a:pt x="126725" y="84735"/>
                  </a:lnTo>
                  <a:lnTo>
                    <a:pt x="139428" y="117235"/>
                  </a:lnTo>
                  <a:lnTo>
                    <a:pt x="142543" y="151301"/>
                  </a:lnTo>
                  <a:lnTo>
                    <a:pt x="141194" y="157068"/>
                  </a:lnTo>
                  <a:lnTo>
                    <a:pt x="134988" y="1686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59461" y="357968"/>
              <a:ext cx="257750" cy="292376"/>
            </a:xfrm>
            <a:custGeom>
              <a:avLst/>
              <a:gdLst/>
              <a:ahLst/>
              <a:cxnLst/>
              <a:rect l="0" t="0" r="0" b="0"/>
              <a:pathLst>
                <a:path w="257750" h="292376">
                  <a:moveTo>
                    <a:pt x="242155" y="0"/>
                  </a:moveTo>
                  <a:lnTo>
                    <a:pt x="236090" y="34792"/>
                  </a:lnTo>
                  <a:lnTo>
                    <a:pt x="243730" y="96777"/>
                  </a:lnTo>
                  <a:lnTo>
                    <a:pt x="250031" y="147998"/>
                  </a:lnTo>
                  <a:lnTo>
                    <a:pt x="257749" y="206529"/>
                  </a:lnTo>
                  <a:lnTo>
                    <a:pt x="256005" y="240958"/>
                  </a:lnTo>
                  <a:lnTo>
                    <a:pt x="242489" y="273387"/>
                  </a:lnTo>
                  <a:lnTo>
                    <a:pt x="234189" y="280524"/>
                  </a:lnTo>
                  <a:lnTo>
                    <a:pt x="212489" y="288454"/>
                  </a:lnTo>
                  <a:lnTo>
                    <a:pt x="160429" y="292375"/>
                  </a:lnTo>
                  <a:lnTo>
                    <a:pt x="108205" y="283098"/>
                  </a:lnTo>
                  <a:lnTo>
                    <a:pt x="45791" y="27380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580518" y="305326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0"/>
                  </a:moveTo>
                  <a:lnTo>
                    <a:pt x="293295" y="3119"/>
                  </a:lnTo>
                  <a:lnTo>
                    <a:pt x="232760" y="9065"/>
                  </a:lnTo>
                  <a:lnTo>
                    <a:pt x="181790" y="10095"/>
                  </a:lnTo>
                  <a:lnTo>
                    <a:pt x="124054" y="15989"/>
                  </a:lnTo>
                  <a:lnTo>
                    <a:pt x="68082" y="19555"/>
                  </a:lnTo>
                  <a:lnTo>
                    <a:pt x="11392" y="2919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88966" y="547481"/>
              <a:ext cx="133751" cy="143046"/>
            </a:xfrm>
            <a:custGeom>
              <a:avLst/>
              <a:gdLst/>
              <a:ahLst/>
              <a:cxnLst/>
              <a:rect l="0" t="0" r="0" b="0"/>
              <a:pathLst>
                <a:path w="133751" h="143046">
                  <a:moveTo>
                    <a:pt x="17936" y="10529"/>
                  </a:moveTo>
                  <a:lnTo>
                    <a:pt x="6758" y="21707"/>
                  </a:lnTo>
                  <a:lnTo>
                    <a:pt x="1270" y="39674"/>
                  </a:lnTo>
                  <a:lnTo>
                    <a:pt x="0" y="62087"/>
                  </a:lnTo>
                  <a:lnTo>
                    <a:pt x="3335" y="83746"/>
                  </a:lnTo>
                  <a:lnTo>
                    <a:pt x="11837" y="101952"/>
                  </a:lnTo>
                  <a:lnTo>
                    <a:pt x="36358" y="132703"/>
                  </a:lnTo>
                  <a:lnTo>
                    <a:pt x="56149" y="140868"/>
                  </a:lnTo>
                  <a:lnTo>
                    <a:pt x="67978" y="143045"/>
                  </a:lnTo>
                  <a:lnTo>
                    <a:pt x="87360" y="139225"/>
                  </a:lnTo>
                  <a:lnTo>
                    <a:pt x="103774" y="128558"/>
                  </a:lnTo>
                  <a:lnTo>
                    <a:pt x="118867" y="112119"/>
                  </a:lnTo>
                  <a:lnTo>
                    <a:pt x="127136" y="89995"/>
                  </a:lnTo>
                  <a:lnTo>
                    <a:pt x="132880" y="27449"/>
                  </a:lnTo>
                  <a:lnTo>
                    <a:pt x="13375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76007" y="315854"/>
              <a:ext cx="20409" cy="368499"/>
            </a:xfrm>
            <a:custGeom>
              <a:avLst/>
              <a:gdLst/>
              <a:ahLst/>
              <a:cxnLst/>
              <a:rect l="0" t="0" r="0" b="0"/>
              <a:pathLst>
                <a:path w="20409" h="368499">
                  <a:moveTo>
                    <a:pt x="9879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9451"/>
                  </a:lnTo>
                  <a:lnTo>
                    <a:pt x="10860" y="221550"/>
                  </a:lnTo>
                  <a:lnTo>
                    <a:pt x="17579" y="281284"/>
                  </a:lnTo>
                  <a:lnTo>
                    <a:pt x="19570" y="329789"/>
                  </a:lnTo>
                  <a:lnTo>
                    <a:pt x="2040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38528" y="568538"/>
              <a:ext cx="84230" cy="73701"/>
            </a:xfrm>
            <a:custGeom>
              <a:avLst/>
              <a:gdLst/>
              <a:ahLst/>
              <a:cxnLst/>
              <a:rect l="0" t="0" r="0" b="0"/>
              <a:pathLst>
                <a:path w="84230" h="73701">
                  <a:moveTo>
                    <a:pt x="0" y="0"/>
                  </a:moveTo>
                  <a:lnTo>
                    <a:pt x="58563" y="49499"/>
                  </a:lnTo>
                  <a:lnTo>
                    <a:pt x="84229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17471" y="526424"/>
              <a:ext cx="157929" cy="400084"/>
            </a:xfrm>
            <a:custGeom>
              <a:avLst/>
              <a:gdLst/>
              <a:ahLst/>
              <a:cxnLst/>
              <a:rect l="0" t="0" r="0" b="0"/>
              <a:pathLst>
                <a:path w="157929" h="400084">
                  <a:moveTo>
                    <a:pt x="157928" y="0"/>
                  </a:moveTo>
                  <a:lnTo>
                    <a:pt x="131564" y="63451"/>
                  </a:lnTo>
                  <a:lnTo>
                    <a:pt x="108050" y="121545"/>
                  </a:lnTo>
                  <a:lnTo>
                    <a:pt x="88102" y="178353"/>
                  </a:lnTo>
                  <a:lnTo>
                    <a:pt x="70238" y="231544"/>
                  </a:lnTo>
                  <a:lnTo>
                    <a:pt x="47756" y="287026"/>
                  </a:lnTo>
                  <a:lnTo>
                    <a:pt x="19447" y="343096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8042" y="66329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96281" y="1026182"/>
            <a:ext cx="2904341" cy="561450"/>
            <a:chOff x="96281" y="1026182"/>
            <a:chExt cx="2904341" cy="561450"/>
          </a:xfrm>
        </p:grpSpPr>
        <p:sp>
          <p:nvSpPr>
            <p:cNvPr id="39" name="Freeform 38"/>
            <p:cNvSpPr/>
            <p:nvPr/>
          </p:nvSpPr>
          <p:spPr>
            <a:xfrm>
              <a:off x="96281" y="1084979"/>
              <a:ext cx="219574" cy="410328"/>
            </a:xfrm>
            <a:custGeom>
              <a:avLst/>
              <a:gdLst/>
              <a:ahLst/>
              <a:cxnLst/>
              <a:rect l="0" t="0" r="0" b="0"/>
              <a:pathLst>
                <a:path w="219574" h="410328">
                  <a:moveTo>
                    <a:pt x="166931" y="60455"/>
                  </a:moveTo>
                  <a:lnTo>
                    <a:pt x="157356" y="36409"/>
                  </a:lnTo>
                  <a:lnTo>
                    <a:pt x="146688" y="22082"/>
                  </a:lnTo>
                  <a:lnTo>
                    <a:pt x="121939" y="6451"/>
                  </a:lnTo>
                  <a:lnTo>
                    <a:pt x="86789" y="0"/>
                  </a:lnTo>
                  <a:lnTo>
                    <a:pt x="76069" y="2605"/>
                  </a:lnTo>
                  <a:lnTo>
                    <a:pt x="49802" y="21867"/>
                  </a:lnTo>
                  <a:lnTo>
                    <a:pt x="34545" y="35896"/>
                  </a:lnTo>
                  <a:lnTo>
                    <a:pt x="18391" y="68126"/>
                  </a:lnTo>
                  <a:lnTo>
                    <a:pt x="3622" y="122109"/>
                  </a:lnTo>
                  <a:lnTo>
                    <a:pt x="0" y="170880"/>
                  </a:lnTo>
                  <a:lnTo>
                    <a:pt x="97" y="221205"/>
                  </a:lnTo>
                  <a:lnTo>
                    <a:pt x="10017" y="277605"/>
                  </a:lnTo>
                  <a:lnTo>
                    <a:pt x="22952" y="311969"/>
                  </a:lnTo>
                  <a:lnTo>
                    <a:pt x="55077" y="365628"/>
                  </a:lnTo>
                  <a:lnTo>
                    <a:pt x="76987" y="394982"/>
                  </a:lnTo>
                  <a:lnTo>
                    <a:pt x="95370" y="407225"/>
                  </a:lnTo>
                  <a:lnTo>
                    <a:pt x="115239" y="410327"/>
                  </a:lnTo>
                  <a:lnTo>
                    <a:pt x="135768" y="406637"/>
                  </a:lnTo>
                  <a:lnTo>
                    <a:pt x="165886" y="391405"/>
                  </a:lnTo>
                  <a:lnTo>
                    <a:pt x="204936" y="358440"/>
                  </a:lnTo>
                  <a:lnTo>
                    <a:pt x="213068" y="347701"/>
                  </a:lnTo>
                  <a:lnTo>
                    <a:pt x="219573" y="3341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39704" y="1315580"/>
              <a:ext cx="119541" cy="147974"/>
            </a:xfrm>
            <a:custGeom>
              <a:avLst/>
              <a:gdLst/>
              <a:ahLst/>
              <a:cxnLst/>
              <a:rect l="0" t="0" r="0" b="0"/>
              <a:pathLst>
                <a:path w="119541" h="147974">
                  <a:moveTo>
                    <a:pt x="81435" y="19367"/>
                  </a:moveTo>
                  <a:lnTo>
                    <a:pt x="70257" y="2600"/>
                  </a:lnTo>
                  <a:lnTo>
                    <a:pt x="63455" y="0"/>
                  </a:lnTo>
                  <a:lnTo>
                    <a:pt x="55410" y="607"/>
                  </a:lnTo>
                  <a:lnTo>
                    <a:pt x="46538" y="3351"/>
                  </a:lnTo>
                  <a:lnTo>
                    <a:pt x="30440" y="15758"/>
                  </a:lnTo>
                  <a:lnTo>
                    <a:pt x="16657" y="32971"/>
                  </a:lnTo>
                  <a:lnTo>
                    <a:pt x="6632" y="52320"/>
                  </a:lnTo>
                  <a:lnTo>
                    <a:pt x="0" y="88532"/>
                  </a:lnTo>
                  <a:lnTo>
                    <a:pt x="4688" y="112108"/>
                  </a:lnTo>
                  <a:lnTo>
                    <a:pt x="9213" y="123309"/>
                  </a:lnTo>
                  <a:lnTo>
                    <a:pt x="23600" y="138873"/>
                  </a:lnTo>
                  <a:lnTo>
                    <a:pt x="32350" y="144661"/>
                  </a:lnTo>
                  <a:lnTo>
                    <a:pt x="54550" y="147973"/>
                  </a:lnTo>
                  <a:lnTo>
                    <a:pt x="67022" y="147218"/>
                  </a:lnTo>
                  <a:lnTo>
                    <a:pt x="76506" y="143206"/>
                  </a:lnTo>
                  <a:lnTo>
                    <a:pt x="110018" y="107468"/>
                  </a:lnTo>
                  <a:lnTo>
                    <a:pt x="117535" y="86989"/>
                  </a:lnTo>
                  <a:lnTo>
                    <a:pt x="119540" y="74977"/>
                  </a:lnTo>
                  <a:lnTo>
                    <a:pt x="115528" y="55391"/>
                  </a:lnTo>
                  <a:lnTo>
                    <a:pt x="93889" y="23753"/>
                  </a:lnTo>
                  <a:lnTo>
                    <a:pt x="83851" y="15467"/>
                  </a:lnTo>
                  <a:lnTo>
                    <a:pt x="70907" y="8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05367" y="1325133"/>
              <a:ext cx="168457" cy="106301"/>
            </a:xfrm>
            <a:custGeom>
              <a:avLst/>
              <a:gdLst/>
              <a:ahLst/>
              <a:cxnLst/>
              <a:rect l="0" t="0" r="0" b="0"/>
              <a:pathLst>
                <a:path w="168457" h="106301">
                  <a:moveTo>
                    <a:pt x="0" y="20343"/>
                  </a:moveTo>
                  <a:lnTo>
                    <a:pt x="17959" y="81453"/>
                  </a:lnTo>
                  <a:lnTo>
                    <a:pt x="25858" y="106300"/>
                  </a:lnTo>
                  <a:lnTo>
                    <a:pt x="13108" y="47780"/>
                  </a:lnTo>
                  <a:lnTo>
                    <a:pt x="12248" y="35125"/>
                  </a:lnTo>
                  <a:lnTo>
                    <a:pt x="15185" y="25518"/>
                  </a:lnTo>
                  <a:lnTo>
                    <a:pt x="20652" y="17944"/>
                  </a:lnTo>
                  <a:lnTo>
                    <a:pt x="27806" y="11725"/>
                  </a:lnTo>
                  <a:lnTo>
                    <a:pt x="34915" y="11088"/>
                  </a:lnTo>
                  <a:lnTo>
                    <a:pt x="41994" y="14173"/>
                  </a:lnTo>
                  <a:lnTo>
                    <a:pt x="63136" y="35282"/>
                  </a:lnTo>
                  <a:lnTo>
                    <a:pt x="70167" y="44340"/>
                  </a:lnTo>
                  <a:lnTo>
                    <a:pt x="74854" y="45700"/>
                  </a:lnTo>
                  <a:lnTo>
                    <a:pt x="77979" y="41927"/>
                  </a:lnTo>
                  <a:lnTo>
                    <a:pt x="88583" y="7839"/>
                  </a:lnTo>
                  <a:lnTo>
                    <a:pt x="95320" y="2648"/>
                  </a:lnTo>
                  <a:lnTo>
                    <a:pt x="115284" y="0"/>
                  </a:lnTo>
                  <a:lnTo>
                    <a:pt x="133516" y="5842"/>
                  </a:lnTo>
                  <a:lnTo>
                    <a:pt x="141653" y="10676"/>
                  </a:lnTo>
                  <a:lnTo>
                    <a:pt x="153814" y="25405"/>
                  </a:lnTo>
                  <a:lnTo>
                    <a:pt x="161949" y="42480"/>
                  </a:lnTo>
                  <a:lnTo>
                    <a:pt x="168456" y="72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38936" y="1305289"/>
              <a:ext cx="74850" cy="273756"/>
            </a:xfrm>
            <a:custGeom>
              <a:avLst/>
              <a:gdLst/>
              <a:ahLst/>
              <a:cxnLst/>
              <a:rect l="0" t="0" r="0" b="0"/>
              <a:pathLst>
                <a:path w="74850" h="273756">
                  <a:moveTo>
                    <a:pt x="8587" y="61244"/>
                  </a:moveTo>
                  <a:lnTo>
                    <a:pt x="8587" y="119861"/>
                  </a:lnTo>
                  <a:lnTo>
                    <a:pt x="15822" y="174035"/>
                  </a:lnTo>
                  <a:lnTo>
                    <a:pt x="21584" y="226676"/>
                  </a:lnTo>
                  <a:lnTo>
                    <a:pt x="34648" y="273755"/>
                  </a:lnTo>
                  <a:lnTo>
                    <a:pt x="23002" y="211365"/>
                  </a:lnTo>
                  <a:lnTo>
                    <a:pt x="19097" y="162916"/>
                  </a:lnTo>
                  <a:lnTo>
                    <a:pt x="7890" y="104031"/>
                  </a:lnTo>
                  <a:lnTo>
                    <a:pt x="0" y="47339"/>
                  </a:lnTo>
                  <a:lnTo>
                    <a:pt x="4223" y="10720"/>
                  </a:lnTo>
                  <a:lnTo>
                    <a:pt x="10357" y="4165"/>
                  </a:lnTo>
                  <a:lnTo>
                    <a:pt x="19126" y="964"/>
                  </a:lnTo>
                  <a:lnTo>
                    <a:pt x="29651" y="0"/>
                  </a:lnTo>
                  <a:lnTo>
                    <a:pt x="47584" y="5169"/>
                  </a:lnTo>
                  <a:lnTo>
                    <a:pt x="55642" y="9822"/>
                  </a:lnTo>
                  <a:lnTo>
                    <a:pt x="67715" y="24352"/>
                  </a:lnTo>
                  <a:lnTo>
                    <a:pt x="72572" y="33140"/>
                  </a:lnTo>
                  <a:lnTo>
                    <a:pt x="74849" y="52263"/>
                  </a:lnTo>
                  <a:lnTo>
                    <a:pt x="73819" y="62275"/>
                  </a:lnTo>
                  <a:lnTo>
                    <a:pt x="63315" y="79640"/>
                  </a:lnTo>
                  <a:lnTo>
                    <a:pt x="55601" y="87546"/>
                  </a:lnTo>
                  <a:lnTo>
                    <a:pt x="48118" y="91647"/>
                  </a:lnTo>
                  <a:lnTo>
                    <a:pt x="40790" y="93211"/>
                  </a:lnTo>
                  <a:lnTo>
                    <a:pt x="19115" y="928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2002" y="1292833"/>
              <a:ext cx="108484" cy="118118"/>
            </a:xfrm>
            <a:custGeom>
              <a:avLst/>
              <a:gdLst/>
              <a:ahLst/>
              <a:cxnLst/>
              <a:rect l="0" t="0" r="0" b="0"/>
              <a:pathLst>
                <a:path w="108484" h="118118">
                  <a:moveTo>
                    <a:pt x="55034" y="0"/>
                  </a:moveTo>
                  <a:lnTo>
                    <a:pt x="32677" y="5589"/>
                  </a:lnTo>
                  <a:lnTo>
                    <a:pt x="24921" y="10745"/>
                  </a:lnTo>
                  <a:lnTo>
                    <a:pt x="13185" y="25833"/>
                  </a:lnTo>
                  <a:lnTo>
                    <a:pt x="0" y="59647"/>
                  </a:lnTo>
                  <a:lnTo>
                    <a:pt x="1718" y="82662"/>
                  </a:lnTo>
                  <a:lnTo>
                    <a:pt x="5452" y="93712"/>
                  </a:lnTo>
                  <a:lnTo>
                    <a:pt x="18959" y="109110"/>
                  </a:lnTo>
                  <a:lnTo>
                    <a:pt x="27475" y="114854"/>
                  </a:lnTo>
                  <a:lnTo>
                    <a:pt x="46295" y="118117"/>
                  </a:lnTo>
                  <a:lnTo>
                    <a:pt x="56227" y="117349"/>
                  </a:lnTo>
                  <a:lnTo>
                    <a:pt x="76621" y="107138"/>
                  </a:lnTo>
                  <a:lnTo>
                    <a:pt x="95044" y="90901"/>
                  </a:lnTo>
                  <a:lnTo>
                    <a:pt x="107131" y="71986"/>
                  </a:lnTo>
                  <a:lnTo>
                    <a:pt x="108483" y="62029"/>
                  </a:lnTo>
                  <a:lnTo>
                    <a:pt x="103745" y="41606"/>
                  </a:lnTo>
                  <a:lnTo>
                    <a:pt x="87924" y="15967"/>
                  </a:lnTo>
                  <a:lnTo>
                    <a:pt x="75111" y="709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023459" y="1282305"/>
              <a:ext cx="124148" cy="126426"/>
            </a:xfrm>
            <a:custGeom>
              <a:avLst/>
              <a:gdLst/>
              <a:ahLst/>
              <a:cxnLst/>
              <a:rect l="0" t="0" r="0" b="0"/>
              <a:pathLst>
                <a:path w="124148" h="126426">
                  <a:moveTo>
                    <a:pt x="8333" y="10528"/>
                  </a:moveTo>
                  <a:lnTo>
                    <a:pt x="0" y="48006"/>
                  </a:lnTo>
                  <a:lnTo>
                    <a:pt x="1575" y="82854"/>
                  </a:lnTo>
                  <a:lnTo>
                    <a:pt x="3828" y="93841"/>
                  </a:lnTo>
                  <a:lnTo>
                    <a:pt x="15689" y="112287"/>
                  </a:lnTo>
                  <a:lnTo>
                    <a:pt x="23766" y="120481"/>
                  </a:lnTo>
                  <a:lnTo>
                    <a:pt x="32660" y="124774"/>
                  </a:lnTo>
                  <a:lnTo>
                    <a:pt x="51900" y="126425"/>
                  </a:lnTo>
                  <a:lnTo>
                    <a:pt x="82463" y="115188"/>
                  </a:lnTo>
                  <a:lnTo>
                    <a:pt x="108157" y="91451"/>
                  </a:lnTo>
                  <a:lnTo>
                    <a:pt x="117040" y="69111"/>
                  </a:lnTo>
                  <a:lnTo>
                    <a:pt x="122041" y="33345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189720" y="1296223"/>
              <a:ext cx="126343" cy="82374"/>
            </a:xfrm>
            <a:custGeom>
              <a:avLst/>
              <a:gdLst/>
              <a:ahLst/>
              <a:cxnLst/>
              <a:rect l="0" t="0" r="0" b="0"/>
              <a:pathLst>
                <a:path w="126343" h="82374">
                  <a:moveTo>
                    <a:pt x="0" y="7139"/>
                  </a:moveTo>
                  <a:lnTo>
                    <a:pt x="17958" y="61014"/>
                  </a:lnTo>
                  <a:lnTo>
                    <a:pt x="24749" y="81386"/>
                  </a:lnTo>
                  <a:lnTo>
                    <a:pt x="27028" y="82373"/>
                  </a:lnTo>
                  <a:lnTo>
                    <a:pt x="40760" y="21648"/>
                  </a:lnTo>
                  <a:lnTo>
                    <a:pt x="51651" y="3449"/>
                  </a:lnTo>
                  <a:lnTo>
                    <a:pt x="59000" y="0"/>
                  </a:lnTo>
                  <a:lnTo>
                    <a:pt x="67409" y="40"/>
                  </a:lnTo>
                  <a:lnTo>
                    <a:pt x="76525" y="2406"/>
                  </a:lnTo>
                  <a:lnTo>
                    <a:pt x="92892" y="14394"/>
                  </a:lnTo>
                  <a:lnTo>
                    <a:pt x="106796" y="31420"/>
                  </a:lnTo>
                  <a:lnTo>
                    <a:pt x="122134" y="64708"/>
                  </a:lnTo>
                  <a:lnTo>
                    <a:pt x="126342" y="808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373153" y="1026182"/>
              <a:ext cx="132423" cy="393573"/>
            </a:xfrm>
            <a:custGeom>
              <a:avLst/>
              <a:gdLst/>
              <a:ahLst/>
              <a:cxnLst/>
              <a:rect l="0" t="0" r="0" b="0"/>
              <a:pathLst>
                <a:path w="132423" h="393573">
                  <a:moveTo>
                    <a:pt x="79779" y="298237"/>
                  </a:moveTo>
                  <a:lnTo>
                    <a:pt x="79779" y="275880"/>
                  </a:lnTo>
                  <a:lnTo>
                    <a:pt x="73540" y="258665"/>
                  </a:lnTo>
                  <a:lnTo>
                    <a:pt x="68601" y="250798"/>
                  </a:lnTo>
                  <a:lnTo>
                    <a:pt x="60629" y="245554"/>
                  </a:lnTo>
                  <a:lnTo>
                    <a:pt x="39292" y="239727"/>
                  </a:lnTo>
                  <a:lnTo>
                    <a:pt x="29391" y="242853"/>
                  </a:lnTo>
                  <a:lnTo>
                    <a:pt x="12151" y="258804"/>
                  </a:lnTo>
                  <a:lnTo>
                    <a:pt x="2929" y="284610"/>
                  </a:lnTo>
                  <a:lnTo>
                    <a:pt x="0" y="313238"/>
                  </a:lnTo>
                  <a:lnTo>
                    <a:pt x="2598" y="337659"/>
                  </a:lnTo>
                  <a:lnTo>
                    <a:pt x="16226" y="371139"/>
                  </a:lnTo>
                  <a:lnTo>
                    <a:pt x="31646" y="386400"/>
                  </a:lnTo>
                  <a:lnTo>
                    <a:pt x="40672" y="392107"/>
                  </a:lnTo>
                  <a:lnTo>
                    <a:pt x="49028" y="393572"/>
                  </a:lnTo>
                  <a:lnTo>
                    <a:pt x="56939" y="392209"/>
                  </a:lnTo>
                  <a:lnTo>
                    <a:pt x="64552" y="388961"/>
                  </a:lnTo>
                  <a:lnTo>
                    <a:pt x="79251" y="372874"/>
                  </a:lnTo>
                  <a:lnTo>
                    <a:pt x="97560" y="337509"/>
                  </a:lnTo>
                  <a:lnTo>
                    <a:pt x="107274" y="294275"/>
                  </a:lnTo>
                  <a:lnTo>
                    <a:pt x="110153" y="244420"/>
                  </a:lnTo>
                  <a:lnTo>
                    <a:pt x="111006" y="192604"/>
                  </a:lnTo>
                  <a:lnTo>
                    <a:pt x="111258" y="140206"/>
                  </a:lnTo>
                  <a:lnTo>
                    <a:pt x="105754" y="81277"/>
                  </a:lnTo>
                  <a:lnTo>
                    <a:pt x="92232" y="22540"/>
                  </a:lnTo>
                  <a:lnTo>
                    <a:pt x="81025" y="1790"/>
                  </a:lnTo>
                  <a:lnTo>
                    <a:pt x="77100" y="0"/>
                  </a:lnTo>
                  <a:lnTo>
                    <a:pt x="74484" y="3486"/>
                  </a:lnTo>
                  <a:lnTo>
                    <a:pt x="70284" y="53881"/>
                  </a:lnTo>
                  <a:lnTo>
                    <a:pt x="75146" y="105602"/>
                  </a:lnTo>
                  <a:lnTo>
                    <a:pt x="83996" y="157972"/>
                  </a:lnTo>
                  <a:lnTo>
                    <a:pt x="88438" y="210533"/>
                  </a:lnTo>
                  <a:lnTo>
                    <a:pt x="98344" y="271121"/>
                  </a:lnTo>
                  <a:lnTo>
                    <a:pt x="109326" y="305800"/>
                  </a:lnTo>
                  <a:lnTo>
                    <a:pt x="132422" y="340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724929" y="1193513"/>
              <a:ext cx="161878" cy="200020"/>
            </a:xfrm>
            <a:custGeom>
              <a:avLst/>
              <a:gdLst/>
              <a:ahLst/>
              <a:cxnLst/>
              <a:rect l="0" t="0" r="0" b="0"/>
              <a:pathLst>
                <a:path w="161878" h="200020">
                  <a:moveTo>
                    <a:pt x="117558" y="15092"/>
                  </a:moveTo>
                  <a:lnTo>
                    <a:pt x="73595" y="438"/>
                  </a:lnTo>
                  <a:lnTo>
                    <a:pt x="53565" y="0"/>
                  </a:lnTo>
                  <a:lnTo>
                    <a:pt x="34134" y="4875"/>
                  </a:lnTo>
                  <a:lnTo>
                    <a:pt x="17700" y="14841"/>
                  </a:lnTo>
                  <a:lnTo>
                    <a:pt x="5716" y="30188"/>
                  </a:lnTo>
                  <a:lnTo>
                    <a:pt x="882" y="39194"/>
                  </a:lnTo>
                  <a:lnTo>
                    <a:pt x="0" y="47538"/>
                  </a:lnTo>
                  <a:lnTo>
                    <a:pt x="5258" y="63048"/>
                  </a:lnTo>
                  <a:lnTo>
                    <a:pt x="18514" y="74620"/>
                  </a:lnTo>
                  <a:lnTo>
                    <a:pt x="37273" y="82493"/>
                  </a:lnTo>
                  <a:lnTo>
                    <a:pt x="87444" y="87548"/>
                  </a:lnTo>
                  <a:lnTo>
                    <a:pt x="113533" y="90578"/>
                  </a:lnTo>
                  <a:lnTo>
                    <a:pt x="136826" y="99724"/>
                  </a:lnTo>
                  <a:lnTo>
                    <a:pt x="152637" y="114708"/>
                  </a:lnTo>
                  <a:lnTo>
                    <a:pt x="158492" y="123617"/>
                  </a:lnTo>
                  <a:lnTo>
                    <a:pt x="161877" y="145993"/>
                  </a:lnTo>
                  <a:lnTo>
                    <a:pt x="161142" y="158512"/>
                  </a:lnTo>
                  <a:lnTo>
                    <a:pt x="150966" y="178660"/>
                  </a:lnTo>
                  <a:lnTo>
                    <a:pt x="143340" y="187308"/>
                  </a:lnTo>
                  <a:lnTo>
                    <a:pt x="122387" y="196918"/>
                  </a:lnTo>
                  <a:lnTo>
                    <a:pt x="98647" y="200019"/>
                  </a:lnTo>
                  <a:lnTo>
                    <a:pt x="35858" y="187517"/>
                  </a:lnTo>
                  <a:lnTo>
                    <a:pt x="12273" y="183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952711" y="1271776"/>
              <a:ext cx="107485" cy="124963"/>
            </a:xfrm>
            <a:custGeom>
              <a:avLst/>
              <a:gdLst/>
              <a:ahLst/>
              <a:cxnLst/>
              <a:rect l="0" t="0" r="0" b="0"/>
              <a:pathLst>
                <a:path w="107485" h="12496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8"/>
                  </a:lnTo>
                  <a:lnTo>
                    <a:pt x="19938" y="115542"/>
                  </a:lnTo>
                  <a:lnTo>
                    <a:pt x="26854" y="121482"/>
                  </a:lnTo>
                  <a:lnTo>
                    <a:pt x="36143" y="124272"/>
                  </a:lnTo>
                  <a:lnTo>
                    <a:pt x="47015" y="124962"/>
                  </a:lnTo>
                  <a:lnTo>
                    <a:pt x="68454" y="119490"/>
                  </a:lnTo>
                  <a:lnTo>
                    <a:pt x="79085" y="114755"/>
                  </a:lnTo>
                  <a:lnTo>
                    <a:pt x="94016" y="97016"/>
                  </a:lnTo>
                  <a:lnTo>
                    <a:pt x="103382" y="73534"/>
                  </a:lnTo>
                  <a:lnTo>
                    <a:pt x="107484" y="36346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285" y="1092792"/>
              <a:ext cx="150468" cy="308261"/>
            </a:xfrm>
            <a:custGeom>
              <a:avLst/>
              <a:gdLst/>
              <a:ahLst/>
              <a:cxnLst/>
              <a:rect l="0" t="0" r="0" b="0"/>
              <a:pathLst>
                <a:path w="150468" h="308261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4" y="165650"/>
                  </a:lnTo>
                  <a:lnTo>
                    <a:pt x="20962" y="225700"/>
                  </a:lnTo>
                  <a:lnTo>
                    <a:pt x="26748" y="254437"/>
                  </a:lnTo>
                  <a:lnTo>
                    <a:pt x="26020" y="253853"/>
                  </a:lnTo>
                  <a:lnTo>
                    <a:pt x="24366" y="249954"/>
                  </a:lnTo>
                  <a:lnTo>
                    <a:pt x="27626" y="227698"/>
                  </a:lnTo>
                  <a:lnTo>
                    <a:pt x="41591" y="198877"/>
                  </a:lnTo>
                  <a:lnTo>
                    <a:pt x="49954" y="192246"/>
                  </a:lnTo>
                  <a:lnTo>
                    <a:pt x="71724" y="184878"/>
                  </a:lnTo>
                  <a:lnTo>
                    <a:pt x="104699" y="186320"/>
                  </a:lnTo>
                  <a:lnTo>
                    <a:pt x="122962" y="194333"/>
                  </a:lnTo>
                  <a:lnTo>
                    <a:pt x="131107" y="199745"/>
                  </a:lnTo>
                  <a:lnTo>
                    <a:pt x="143278" y="215117"/>
                  </a:lnTo>
                  <a:lnTo>
                    <a:pt x="148161" y="224130"/>
                  </a:lnTo>
                  <a:lnTo>
                    <a:pt x="150467" y="246622"/>
                  </a:lnTo>
                  <a:lnTo>
                    <a:pt x="149444" y="259171"/>
                  </a:lnTo>
                  <a:lnTo>
                    <a:pt x="138949" y="279354"/>
                  </a:lnTo>
                  <a:lnTo>
                    <a:pt x="122586" y="294953"/>
                  </a:lnTo>
                  <a:lnTo>
                    <a:pt x="103616" y="305785"/>
                  </a:lnTo>
                  <a:lnTo>
                    <a:pt x="83486" y="308260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295212" y="1334947"/>
              <a:ext cx="129869" cy="252685"/>
            </a:xfrm>
            <a:custGeom>
              <a:avLst/>
              <a:gdLst/>
              <a:ahLst/>
              <a:cxnLst/>
              <a:rect l="0" t="0" r="0" b="0"/>
              <a:pathLst>
                <a:path w="129869" h="252685">
                  <a:moveTo>
                    <a:pt x="84228" y="0"/>
                  </a:moveTo>
                  <a:lnTo>
                    <a:pt x="87347" y="57264"/>
                  </a:lnTo>
                  <a:lnTo>
                    <a:pt x="98882" y="112567"/>
                  </a:lnTo>
                  <a:lnTo>
                    <a:pt x="112426" y="164522"/>
                  </a:lnTo>
                  <a:lnTo>
                    <a:pt x="129868" y="220581"/>
                  </a:lnTo>
                  <a:lnTo>
                    <a:pt x="128692" y="228942"/>
                  </a:lnTo>
                  <a:lnTo>
                    <a:pt x="124399" y="235686"/>
                  </a:lnTo>
                  <a:lnTo>
                    <a:pt x="118028" y="241352"/>
                  </a:lnTo>
                  <a:lnTo>
                    <a:pt x="98470" y="247648"/>
                  </a:lnTo>
                  <a:lnTo>
                    <a:pt x="36537" y="25202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8911" y="119807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60611" y="1232601"/>
              <a:ext cx="139928" cy="166121"/>
            </a:xfrm>
            <a:custGeom>
              <a:avLst/>
              <a:gdLst/>
              <a:ahLst/>
              <a:cxnLst/>
              <a:rect l="0" t="0" r="0" b="0"/>
              <a:pathLst>
                <a:path w="139928" h="166121">
                  <a:moveTo>
                    <a:pt x="3057" y="60232"/>
                  </a:moveTo>
                  <a:lnTo>
                    <a:pt x="35509" y="66298"/>
                  </a:lnTo>
                  <a:lnTo>
                    <a:pt x="97890" y="52513"/>
                  </a:lnTo>
                  <a:lnTo>
                    <a:pt x="118904" y="45883"/>
                  </a:lnTo>
                  <a:lnTo>
                    <a:pt x="124742" y="40138"/>
                  </a:lnTo>
                  <a:lnTo>
                    <a:pt x="127464" y="32798"/>
                  </a:lnTo>
                  <a:lnTo>
                    <a:pt x="128109" y="24395"/>
                  </a:lnTo>
                  <a:lnTo>
                    <a:pt x="125030" y="17624"/>
                  </a:lnTo>
                  <a:lnTo>
                    <a:pt x="112249" y="6980"/>
                  </a:lnTo>
                  <a:lnTo>
                    <a:pt x="79734" y="0"/>
                  </a:lnTo>
                  <a:lnTo>
                    <a:pt x="57023" y="4607"/>
                  </a:lnTo>
                  <a:lnTo>
                    <a:pt x="27626" y="20354"/>
                  </a:lnTo>
                  <a:lnTo>
                    <a:pt x="12807" y="34320"/>
                  </a:lnTo>
                  <a:lnTo>
                    <a:pt x="2321" y="52225"/>
                  </a:lnTo>
                  <a:lnTo>
                    <a:pt x="0" y="71881"/>
                  </a:lnTo>
                  <a:lnTo>
                    <a:pt x="8042" y="113096"/>
                  </a:lnTo>
                  <a:lnTo>
                    <a:pt x="23121" y="138937"/>
                  </a:lnTo>
                  <a:lnTo>
                    <a:pt x="47996" y="161411"/>
                  </a:lnTo>
                  <a:lnTo>
                    <a:pt x="57583" y="165119"/>
                  </a:lnTo>
                  <a:lnTo>
                    <a:pt x="77594" y="166120"/>
                  </a:lnTo>
                  <a:lnTo>
                    <a:pt x="139927" y="154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60682" y="1243118"/>
              <a:ext cx="118842" cy="147068"/>
            </a:xfrm>
            <a:custGeom>
              <a:avLst/>
              <a:gdLst/>
              <a:ahLst/>
              <a:cxnLst/>
              <a:rect l="0" t="0" r="0" b="0"/>
              <a:pathLst>
                <a:path w="118842" h="147068">
                  <a:moveTo>
                    <a:pt x="87255" y="18130"/>
                  </a:moveTo>
                  <a:lnTo>
                    <a:pt x="76077" y="6951"/>
                  </a:lnTo>
                  <a:lnTo>
                    <a:pt x="58111" y="1463"/>
                  </a:lnTo>
                  <a:lnTo>
                    <a:pt x="46769" y="0"/>
                  </a:lnTo>
                  <a:lnTo>
                    <a:pt x="27927" y="4613"/>
                  </a:lnTo>
                  <a:lnTo>
                    <a:pt x="19627" y="9118"/>
                  </a:lnTo>
                  <a:lnTo>
                    <a:pt x="7286" y="26603"/>
                  </a:lnTo>
                  <a:lnTo>
                    <a:pt x="2357" y="37817"/>
                  </a:lnTo>
                  <a:lnTo>
                    <a:pt x="0" y="62754"/>
                  </a:lnTo>
                  <a:lnTo>
                    <a:pt x="4022" y="88266"/>
                  </a:lnTo>
                  <a:lnTo>
                    <a:pt x="13608" y="111302"/>
                  </a:lnTo>
                  <a:lnTo>
                    <a:pt x="28787" y="127000"/>
                  </a:lnTo>
                  <a:lnTo>
                    <a:pt x="67127" y="146610"/>
                  </a:lnTo>
                  <a:lnTo>
                    <a:pt x="76176" y="147067"/>
                  </a:lnTo>
                  <a:lnTo>
                    <a:pt x="92470" y="141336"/>
                  </a:lnTo>
                  <a:lnTo>
                    <a:pt x="118841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95336" y="1103320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8"/>
                  </a:lnTo>
                  <a:lnTo>
                    <a:pt x="5590" y="206529"/>
                  </a:lnTo>
                  <a:lnTo>
                    <a:pt x="9878" y="26165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811108" y="119807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10528"/>
                  </a:moveTo>
                  <a:lnTo>
                    <a:pt x="130897" y="1463"/>
                  </a:lnTo>
                  <a:lnTo>
                    <a:pt x="76723" y="289"/>
                  </a:lnTo>
                  <a:lnTo>
                    <a:pt x="27200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79863" y="1729437"/>
            <a:ext cx="4767261" cy="787862"/>
            <a:chOff x="79863" y="1729437"/>
            <a:chExt cx="4767261" cy="787862"/>
          </a:xfrm>
        </p:grpSpPr>
        <p:sp>
          <p:nvSpPr>
            <p:cNvPr id="57" name="Freeform 56"/>
            <p:cNvSpPr/>
            <p:nvPr/>
          </p:nvSpPr>
          <p:spPr>
            <a:xfrm>
              <a:off x="79863" y="1999432"/>
              <a:ext cx="229478" cy="352613"/>
            </a:xfrm>
            <a:custGeom>
              <a:avLst/>
              <a:gdLst/>
              <a:ahLst/>
              <a:cxnLst/>
              <a:rect l="0" t="0" r="0" b="0"/>
              <a:pathLst>
                <a:path w="229478" h="352613">
                  <a:moveTo>
                    <a:pt x="134720" y="33555"/>
                  </a:moveTo>
                  <a:lnTo>
                    <a:pt x="129131" y="16787"/>
                  </a:lnTo>
                  <a:lnTo>
                    <a:pt x="122806" y="10678"/>
                  </a:lnTo>
                  <a:lnTo>
                    <a:pt x="103299" y="770"/>
                  </a:lnTo>
                  <a:lnTo>
                    <a:pt x="92716" y="0"/>
                  </a:lnTo>
                  <a:lnTo>
                    <a:pt x="71598" y="5383"/>
                  </a:lnTo>
                  <a:lnTo>
                    <a:pt x="45568" y="21568"/>
                  </a:lnTo>
                  <a:lnTo>
                    <a:pt x="33486" y="37586"/>
                  </a:lnTo>
                  <a:lnTo>
                    <a:pt x="8734" y="100199"/>
                  </a:lnTo>
                  <a:lnTo>
                    <a:pt x="0" y="153564"/>
                  </a:lnTo>
                  <a:lnTo>
                    <a:pt x="4076" y="195195"/>
                  </a:lnTo>
                  <a:lnTo>
                    <a:pt x="23170" y="251184"/>
                  </a:lnTo>
                  <a:lnTo>
                    <a:pt x="42539" y="301064"/>
                  </a:lnTo>
                  <a:lnTo>
                    <a:pt x="56316" y="318564"/>
                  </a:lnTo>
                  <a:lnTo>
                    <a:pt x="83804" y="340400"/>
                  </a:lnTo>
                  <a:lnTo>
                    <a:pt x="103902" y="350475"/>
                  </a:lnTo>
                  <a:lnTo>
                    <a:pt x="127652" y="352612"/>
                  </a:lnTo>
                  <a:lnTo>
                    <a:pt x="152636" y="348494"/>
                  </a:lnTo>
                  <a:lnTo>
                    <a:pt x="175438" y="338864"/>
                  </a:lnTo>
                  <a:lnTo>
                    <a:pt x="202417" y="314700"/>
                  </a:lnTo>
                  <a:lnTo>
                    <a:pt x="229477" y="2757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7049" y="2177460"/>
              <a:ext cx="163374" cy="145572"/>
            </a:xfrm>
            <a:custGeom>
              <a:avLst/>
              <a:gdLst/>
              <a:ahLst/>
              <a:cxnLst/>
              <a:rect l="0" t="0" r="0" b="0"/>
              <a:pathLst>
                <a:path w="163374" h="145572">
                  <a:moveTo>
                    <a:pt x="65990" y="23983"/>
                  </a:moveTo>
                  <a:lnTo>
                    <a:pt x="60401" y="7215"/>
                  </a:lnTo>
                  <a:lnTo>
                    <a:pt x="56415" y="4615"/>
                  </a:lnTo>
                  <a:lnTo>
                    <a:pt x="51418" y="5222"/>
                  </a:lnTo>
                  <a:lnTo>
                    <a:pt x="20998" y="23006"/>
                  </a:lnTo>
                  <a:lnTo>
                    <a:pt x="7779" y="38757"/>
                  </a:lnTo>
                  <a:lnTo>
                    <a:pt x="2616" y="47870"/>
                  </a:lnTo>
                  <a:lnTo>
                    <a:pt x="0" y="67354"/>
                  </a:lnTo>
                  <a:lnTo>
                    <a:pt x="7852" y="108459"/>
                  </a:lnTo>
                  <a:lnTo>
                    <a:pt x="22898" y="134280"/>
                  </a:lnTo>
                  <a:lnTo>
                    <a:pt x="31413" y="139628"/>
                  </a:lnTo>
                  <a:lnTo>
                    <a:pt x="53352" y="145571"/>
                  </a:lnTo>
                  <a:lnTo>
                    <a:pt x="86422" y="143327"/>
                  </a:lnTo>
                  <a:lnTo>
                    <a:pt x="104707" y="135126"/>
                  </a:lnTo>
                  <a:lnTo>
                    <a:pt x="148818" y="102916"/>
                  </a:lnTo>
                  <a:lnTo>
                    <a:pt x="160514" y="84800"/>
                  </a:lnTo>
                  <a:lnTo>
                    <a:pt x="163373" y="61931"/>
                  </a:lnTo>
                  <a:lnTo>
                    <a:pt x="159575" y="38509"/>
                  </a:lnTo>
                  <a:lnTo>
                    <a:pt x="150087" y="20300"/>
                  </a:lnTo>
                  <a:lnTo>
                    <a:pt x="134952" y="7528"/>
                  </a:lnTo>
                  <a:lnTo>
                    <a:pt x="126003" y="2485"/>
                  </a:lnTo>
                  <a:lnTo>
                    <a:pt x="106701" y="0"/>
                  </a:lnTo>
                  <a:lnTo>
                    <a:pt x="89933" y="2795"/>
                  </a:lnTo>
                  <a:lnTo>
                    <a:pt x="85462" y="5178"/>
                  </a:lnTo>
                  <a:lnTo>
                    <a:pt x="76519" y="134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8655" y="2169857"/>
              <a:ext cx="129796" cy="151587"/>
            </a:xfrm>
            <a:custGeom>
              <a:avLst/>
              <a:gdLst/>
              <a:ahLst/>
              <a:cxnLst/>
              <a:rect l="0" t="0" r="0" b="0"/>
              <a:pathLst>
                <a:path w="129796" h="151587">
                  <a:moveTo>
                    <a:pt x="84426" y="0"/>
                  </a:moveTo>
                  <a:lnTo>
                    <a:pt x="62069" y="0"/>
                  </a:lnTo>
                  <a:lnTo>
                    <a:pt x="31398" y="11179"/>
                  </a:lnTo>
                  <a:lnTo>
                    <a:pt x="5673" y="34898"/>
                  </a:lnTo>
                  <a:lnTo>
                    <a:pt x="1508" y="45492"/>
                  </a:lnTo>
                  <a:lnTo>
                    <a:pt x="0" y="69742"/>
                  </a:lnTo>
                  <a:lnTo>
                    <a:pt x="11318" y="104113"/>
                  </a:lnTo>
                  <a:lnTo>
                    <a:pt x="29489" y="136523"/>
                  </a:lnTo>
                  <a:lnTo>
                    <a:pt x="38443" y="143658"/>
                  </a:lnTo>
                  <a:lnTo>
                    <a:pt x="60869" y="151586"/>
                  </a:lnTo>
                  <a:lnTo>
                    <a:pt x="71061" y="151360"/>
                  </a:lnTo>
                  <a:lnTo>
                    <a:pt x="88624" y="144870"/>
                  </a:lnTo>
                  <a:lnTo>
                    <a:pt x="111666" y="128063"/>
                  </a:lnTo>
                  <a:lnTo>
                    <a:pt x="127722" y="102675"/>
                  </a:lnTo>
                  <a:lnTo>
                    <a:pt x="129795" y="79949"/>
                  </a:lnTo>
                  <a:lnTo>
                    <a:pt x="125647" y="56590"/>
                  </a:lnTo>
                  <a:lnTo>
                    <a:pt x="107040" y="25650"/>
                  </a:lnTo>
                  <a:lnTo>
                    <a:pt x="94954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67309" y="2169857"/>
              <a:ext cx="136871" cy="110137"/>
            </a:xfrm>
            <a:custGeom>
              <a:avLst/>
              <a:gdLst/>
              <a:ahLst/>
              <a:cxnLst/>
              <a:rect l="0" t="0" r="0" b="0"/>
              <a:pathLst>
                <a:path w="136871" h="110137">
                  <a:moveTo>
                    <a:pt x="0" y="42114"/>
                  </a:moveTo>
                  <a:lnTo>
                    <a:pt x="39542" y="97774"/>
                  </a:lnTo>
                  <a:lnTo>
                    <a:pt x="45650" y="110136"/>
                  </a:lnTo>
                  <a:lnTo>
                    <a:pt x="45641" y="108519"/>
                  </a:lnTo>
                  <a:lnTo>
                    <a:pt x="27666" y="51600"/>
                  </a:lnTo>
                  <a:lnTo>
                    <a:pt x="27803" y="42589"/>
                  </a:lnTo>
                  <a:lnTo>
                    <a:pt x="34194" y="26338"/>
                  </a:lnTo>
                  <a:lnTo>
                    <a:pt x="51072" y="14435"/>
                  </a:lnTo>
                  <a:lnTo>
                    <a:pt x="74171" y="6416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861002" y="1946066"/>
              <a:ext cx="111634" cy="359017"/>
            </a:xfrm>
            <a:custGeom>
              <a:avLst/>
              <a:gdLst/>
              <a:ahLst/>
              <a:cxnLst/>
              <a:rect l="0" t="0" r="0" b="0"/>
              <a:pathLst>
                <a:path w="111634" h="359017">
                  <a:moveTo>
                    <a:pt x="69519" y="276434"/>
                  </a:moveTo>
                  <a:lnTo>
                    <a:pt x="69519" y="254077"/>
                  </a:lnTo>
                  <a:lnTo>
                    <a:pt x="66010" y="248661"/>
                  </a:lnTo>
                  <a:lnTo>
                    <a:pt x="60161" y="246220"/>
                  </a:lnTo>
                  <a:lnTo>
                    <a:pt x="52752" y="245763"/>
                  </a:lnTo>
                  <a:lnTo>
                    <a:pt x="38280" y="251494"/>
                  </a:lnTo>
                  <a:lnTo>
                    <a:pt x="24050" y="263010"/>
                  </a:lnTo>
                  <a:lnTo>
                    <a:pt x="9926" y="279826"/>
                  </a:lnTo>
                  <a:lnTo>
                    <a:pt x="2089" y="302118"/>
                  </a:lnTo>
                  <a:lnTo>
                    <a:pt x="0" y="314614"/>
                  </a:lnTo>
                  <a:lnTo>
                    <a:pt x="3917" y="337856"/>
                  </a:lnTo>
                  <a:lnTo>
                    <a:pt x="8237" y="348967"/>
                  </a:lnTo>
                  <a:lnTo>
                    <a:pt x="14626" y="355205"/>
                  </a:lnTo>
                  <a:lnTo>
                    <a:pt x="22395" y="358194"/>
                  </a:lnTo>
                  <a:lnTo>
                    <a:pt x="31084" y="359016"/>
                  </a:lnTo>
                  <a:lnTo>
                    <a:pt x="50098" y="350572"/>
                  </a:lnTo>
                  <a:lnTo>
                    <a:pt x="67906" y="335120"/>
                  </a:lnTo>
                  <a:lnTo>
                    <a:pt x="79721" y="316555"/>
                  </a:lnTo>
                  <a:lnTo>
                    <a:pt x="87360" y="280782"/>
                  </a:lnTo>
                  <a:lnTo>
                    <a:pt x="89941" y="218368"/>
                  </a:lnTo>
                  <a:lnTo>
                    <a:pt x="89218" y="167072"/>
                  </a:lnTo>
                  <a:lnTo>
                    <a:pt x="82115" y="114829"/>
                  </a:lnTo>
                  <a:lnTo>
                    <a:pt x="72602" y="64644"/>
                  </a:lnTo>
                  <a:lnTo>
                    <a:pt x="55425" y="3919"/>
                  </a:lnTo>
                  <a:lnTo>
                    <a:pt x="51934" y="0"/>
                  </a:lnTo>
                  <a:lnTo>
                    <a:pt x="48437" y="898"/>
                  </a:lnTo>
                  <a:lnTo>
                    <a:pt x="44936" y="5006"/>
                  </a:lnTo>
                  <a:lnTo>
                    <a:pt x="40009" y="33144"/>
                  </a:lnTo>
                  <a:lnTo>
                    <a:pt x="39514" y="84574"/>
                  </a:lnTo>
                  <a:lnTo>
                    <a:pt x="49468" y="139793"/>
                  </a:lnTo>
                  <a:lnTo>
                    <a:pt x="68288" y="195761"/>
                  </a:lnTo>
                  <a:lnTo>
                    <a:pt x="111633" y="2553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030217" y="2138272"/>
              <a:ext cx="16119" cy="105286"/>
            </a:xfrm>
            <a:custGeom>
              <a:avLst/>
              <a:gdLst/>
              <a:ahLst/>
              <a:cxnLst/>
              <a:rect l="0" t="0" r="0" b="0"/>
              <a:pathLst>
                <a:path w="16119" h="105286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3465" y="88761"/>
                  </a:lnTo>
                  <a:lnTo>
                    <a:pt x="1611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035806" y="209615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088449" y="2116931"/>
              <a:ext cx="136871" cy="126627"/>
            </a:xfrm>
            <a:custGeom>
              <a:avLst/>
              <a:gdLst/>
              <a:ahLst/>
              <a:cxnLst/>
              <a:rect l="0" t="0" r="0" b="0"/>
              <a:pathLst>
                <a:path w="136871" h="126627">
                  <a:moveTo>
                    <a:pt x="0" y="42398"/>
                  </a:moveTo>
                  <a:lnTo>
                    <a:pt x="16767" y="53576"/>
                  </a:lnTo>
                  <a:lnTo>
                    <a:pt x="28119" y="68423"/>
                  </a:lnTo>
                  <a:lnTo>
                    <a:pt x="46337" y="108563"/>
                  </a:lnTo>
                  <a:lnTo>
                    <a:pt x="36573" y="47552"/>
                  </a:lnTo>
                  <a:lnTo>
                    <a:pt x="38871" y="23631"/>
                  </a:lnTo>
                  <a:lnTo>
                    <a:pt x="43462" y="14679"/>
                  </a:lnTo>
                  <a:lnTo>
                    <a:pt x="57921" y="1612"/>
                  </a:lnTo>
                  <a:lnTo>
                    <a:pt x="65520" y="0"/>
                  </a:lnTo>
                  <a:lnTo>
                    <a:pt x="72926" y="1264"/>
                  </a:lnTo>
                  <a:lnTo>
                    <a:pt x="80203" y="4447"/>
                  </a:lnTo>
                  <a:lnTo>
                    <a:pt x="101622" y="25694"/>
                  </a:lnTo>
                  <a:lnTo>
                    <a:pt x="129222" y="84894"/>
                  </a:lnTo>
                  <a:lnTo>
                    <a:pt x="136870" y="126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281939" y="2128272"/>
              <a:ext cx="164480" cy="136400"/>
            </a:xfrm>
            <a:custGeom>
              <a:avLst/>
              <a:gdLst/>
              <a:ahLst/>
              <a:cxnLst/>
              <a:rect l="0" t="0" r="0" b="0"/>
              <a:pathLst>
                <a:path w="164480" h="136400">
                  <a:moveTo>
                    <a:pt x="59194" y="94228"/>
                  </a:moveTo>
                  <a:lnTo>
                    <a:pt x="70372" y="83049"/>
                  </a:lnTo>
                  <a:lnTo>
                    <a:pt x="75860" y="65083"/>
                  </a:lnTo>
                  <a:lnTo>
                    <a:pt x="77130" y="42670"/>
                  </a:lnTo>
                  <a:lnTo>
                    <a:pt x="73794" y="21010"/>
                  </a:lnTo>
                  <a:lnTo>
                    <a:pt x="68927" y="12661"/>
                  </a:lnTo>
                  <a:lnTo>
                    <a:pt x="54161" y="264"/>
                  </a:lnTo>
                  <a:lnTo>
                    <a:pt x="46480" y="0"/>
                  </a:lnTo>
                  <a:lnTo>
                    <a:pt x="39020" y="3333"/>
                  </a:lnTo>
                  <a:lnTo>
                    <a:pt x="17341" y="24792"/>
                  </a:lnTo>
                  <a:lnTo>
                    <a:pt x="10235" y="33899"/>
                  </a:lnTo>
                  <a:lnTo>
                    <a:pt x="2339" y="56497"/>
                  </a:lnTo>
                  <a:lnTo>
                    <a:pt x="0" y="80968"/>
                  </a:lnTo>
                  <a:lnTo>
                    <a:pt x="2860" y="103542"/>
                  </a:lnTo>
                  <a:lnTo>
                    <a:pt x="11150" y="122154"/>
                  </a:lnTo>
                  <a:lnTo>
                    <a:pt x="16636" y="130393"/>
                  </a:lnTo>
                  <a:lnTo>
                    <a:pt x="23803" y="134715"/>
                  </a:lnTo>
                  <a:lnTo>
                    <a:pt x="41125" y="136399"/>
                  </a:lnTo>
                  <a:lnTo>
                    <a:pt x="49487" y="132870"/>
                  </a:lnTo>
                  <a:lnTo>
                    <a:pt x="65018" y="119591"/>
                  </a:lnTo>
                  <a:lnTo>
                    <a:pt x="81327" y="92384"/>
                  </a:lnTo>
                  <a:lnTo>
                    <a:pt x="83459" y="72352"/>
                  </a:lnTo>
                  <a:lnTo>
                    <a:pt x="82389" y="62096"/>
                  </a:lnTo>
                  <a:lnTo>
                    <a:pt x="82846" y="58769"/>
                  </a:lnTo>
                  <a:lnTo>
                    <a:pt x="84321" y="60060"/>
                  </a:lnTo>
                  <a:lnTo>
                    <a:pt x="119710" y="116366"/>
                  </a:lnTo>
                  <a:lnTo>
                    <a:pt x="127614" y="121855"/>
                  </a:lnTo>
                  <a:lnTo>
                    <a:pt x="164479" y="12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481296" y="1938230"/>
              <a:ext cx="28294" cy="305328"/>
            </a:xfrm>
            <a:custGeom>
              <a:avLst/>
              <a:gdLst/>
              <a:ahLst/>
              <a:cxnLst/>
              <a:rect l="0" t="0" r="0" b="0"/>
              <a:pathLst>
                <a:path w="28294" h="305328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2429" y="196092"/>
                  </a:lnTo>
                  <a:lnTo>
                    <a:pt x="17880" y="257060"/>
                  </a:lnTo>
                  <a:lnTo>
                    <a:pt x="28293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362190" y="203298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69346" y="17958"/>
                  </a:lnTo>
                  <a:lnTo>
                    <a:pt x="115296" y="34786"/>
                  </a:lnTo>
                  <a:lnTo>
                    <a:pt x="59559" y="5470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583288" y="2148800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20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604345" y="204351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688573" y="2130738"/>
              <a:ext cx="126343" cy="133877"/>
            </a:xfrm>
            <a:custGeom>
              <a:avLst/>
              <a:gdLst/>
              <a:ahLst/>
              <a:cxnLst/>
              <a:rect l="0" t="0" r="0" b="0"/>
              <a:pathLst>
                <a:path w="126343" h="133877">
                  <a:moveTo>
                    <a:pt x="0" y="18062"/>
                  </a:moveTo>
                  <a:lnTo>
                    <a:pt x="17958" y="81490"/>
                  </a:lnTo>
                  <a:lnTo>
                    <a:pt x="24749" y="102404"/>
                  </a:lnTo>
                  <a:lnTo>
                    <a:pt x="25858" y="103536"/>
                  </a:lnTo>
                  <a:lnTo>
                    <a:pt x="21921" y="53827"/>
                  </a:lnTo>
                  <a:lnTo>
                    <a:pt x="27680" y="33568"/>
                  </a:lnTo>
                  <a:lnTo>
                    <a:pt x="50441" y="1498"/>
                  </a:lnTo>
                  <a:lnTo>
                    <a:pt x="57024" y="0"/>
                  </a:lnTo>
                  <a:lnTo>
                    <a:pt x="63753" y="2512"/>
                  </a:lnTo>
                  <a:lnTo>
                    <a:pt x="84400" y="22813"/>
                  </a:lnTo>
                  <a:lnTo>
                    <a:pt x="102217" y="51055"/>
                  </a:lnTo>
                  <a:lnTo>
                    <a:pt x="121259" y="101306"/>
                  </a:lnTo>
                  <a:lnTo>
                    <a:pt x="126342" y="1338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835972" y="2108257"/>
              <a:ext cx="162531" cy="409042"/>
            </a:xfrm>
            <a:custGeom>
              <a:avLst/>
              <a:gdLst/>
              <a:ahLst/>
              <a:cxnLst/>
              <a:rect l="0" t="0" r="0" b="0"/>
              <a:pathLst>
                <a:path w="162531" h="409042">
                  <a:moveTo>
                    <a:pt x="94757" y="93186"/>
                  </a:moveTo>
                  <a:lnTo>
                    <a:pt x="100346" y="76418"/>
                  </a:lnTo>
                  <a:lnTo>
                    <a:pt x="98232" y="43634"/>
                  </a:lnTo>
                  <a:lnTo>
                    <a:pt x="84608" y="9873"/>
                  </a:lnTo>
                  <a:lnTo>
                    <a:pt x="76293" y="3719"/>
                  </a:lnTo>
                  <a:lnTo>
                    <a:pt x="54575" y="0"/>
                  </a:lnTo>
                  <a:lnTo>
                    <a:pt x="44572" y="2986"/>
                  </a:lnTo>
                  <a:lnTo>
                    <a:pt x="27219" y="15662"/>
                  </a:lnTo>
                  <a:lnTo>
                    <a:pt x="17946" y="36114"/>
                  </a:lnTo>
                  <a:lnTo>
                    <a:pt x="14995" y="59632"/>
                  </a:lnTo>
                  <a:lnTo>
                    <a:pt x="17583" y="81782"/>
                  </a:lnTo>
                  <a:lnTo>
                    <a:pt x="25752" y="100206"/>
                  </a:lnTo>
                  <a:lnTo>
                    <a:pt x="31206" y="108394"/>
                  </a:lnTo>
                  <a:lnTo>
                    <a:pt x="39522" y="113853"/>
                  </a:lnTo>
                  <a:lnTo>
                    <a:pt x="61239" y="119919"/>
                  </a:lnTo>
                  <a:lnTo>
                    <a:pt x="71242" y="119196"/>
                  </a:lnTo>
                  <a:lnTo>
                    <a:pt x="88595" y="112155"/>
                  </a:lnTo>
                  <a:lnTo>
                    <a:pt x="94158" y="104662"/>
                  </a:lnTo>
                  <a:lnTo>
                    <a:pt x="101988" y="81118"/>
                  </a:lnTo>
                  <a:lnTo>
                    <a:pt x="103087" y="83971"/>
                  </a:lnTo>
                  <a:lnTo>
                    <a:pt x="114571" y="135906"/>
                  </a:lnTo>
                  <a:lnTo>
                    <a:pt x="134892" y="193738"/>
                  </a:lnTo>
                  <a:lnTo>
                    <a:pt x="150518" y="250828"/>
                  </a:lnTo>
                  <a:lnTo>
                    <a:pt x="162530" y="301619"/>
                  </a:lnTo>
                  <a:lnTo>
                    <a:pt x="160753" y="323863"/>
                  </a:lnTo>
                  <a:lnTo>
                    <a:pt x="152944" y="342328"/>
                  </a:lnTo>
                  <a:lnTo>
                    <a:pt x="140505" y="358333"/>
                  </a:lnTo>
                  <a:lnTo>
                    <a:pt x="113771" y="379328"/>
                  </a:lnTo>
                  <a:lnTo>
                    <a:pt x="82453" y="392308"/>
                  </a:lnTo>
                  <a:lnTo>
                    <a:pt x="22441" y="403284"/>
                  </a:lnTo>
                  <a:lnTo>
                    <a:pt x="0" y="409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156105" y="2020092"/>
              <a:ext cx="132594" cy="170947"/>
            </a:xfrm>
            <a:custGeom>
              <a:avLst/>
              <a:gdLst/>
              <a:ahLst/>
              <a:cxnLst/>
              <a:rect l="0" t="0" r="0" b="0"/>
              <a:pathLst>
                <a:path w="132594" h="170947">
                  <a:moveTo>
                    <a:pt x="111536" y="44480"/>
                  </a:moveTo>
                  <a:lnTo>
                    <a:pt x="74449" y="9733"/>
                  </a:lnTo>
                  <a:lnTo>
                    <a:pt x="56448" y="571"/>
                  </a:lnTo>
                  <a:lnTo>
                    <a:pt x="47905" y="0"/>
                  </a:lnTo>
                  <a:lnTo>
                    <a:pt x="32172" y="5604"/>
                  </a:lnTo>
                  <a:lnTo>
                    <a:pt x="17381" y="22132"/>
                  </a:lnTo>
                  <a:lnTo>
                    <a:pt x="5349" y="45076"/>
                  </a:lnTo>
                  <a:lnTo>
                    <a:pt x="0" y="70871"/>
                  </a:lnTo>
                  <a:lnTo>
                    <a:pt x="2579" y="106112"/>
                  </a:lnTo>
                  <a:lnTo>
                    <a:pt x="16341" y="138781"/>
                  </a:lnTo>
                  <a:lnTo>
                    <a:pt x="35237" y="165098"/>
                  </a:lnTo>
                  <a:lnTo>
                    <a:pt x="44292" y="169346"/>
                  </a:lnTo>
                  <a:lnTo>
                    <a:pt x="66831" y="170946"/>
                  </a:lnTo>
                  <a:lnTo>
                    <a:pt x="86208" y="164638"/>
                  </a:lnTo>
                  <a:lnTo>
                    <a:pt x="132593" y="1287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312821" y="2022458"/>
              <a:ext cx="109384" cy="153050"/>
            </a:xfrm>
            <a:custGeom>
              <a:avLst/>
              <a:gdLst/>
              <a:ahLst/>
              <a:cxnLst/>
              <a:rect l="0" t="0" r="0" b="0"/>
              <a:pathLst>
                <a:path w="109384" h="153050">
                  <a:moveTo>
                    <a:pt x="70633" y="10529"/>
                  </a:moveTo>
                  <a:lnTo>
                    <a:pt x="48276" y="10529"/>
                  </a:lnTo>
                  <a:lnTo>
                    <a:pt x="31061" y="16768"/>
                  </a:lnTo>
                  <a:lnTo>
                    <a:pt x="23194" y="21707"/>
                  </a:lnTo>
                  <a:lnTo>
                    <a:pt x="11335" y="36554"/>
                  </a:lnTo>
                  <a:lnTo>
                    <a:pt x="3334" y="56021"/>
                  </a:lnTo>
                  <a:lnTo>
                    <a:pt x="0" y="92118"/>
                  </a:lnTo>
                  <a:lnTo>
                    <a:pt x="3366" y="114641"/>
                  </a:lnTo>
                  <a:lnTo>
                    <a:pt x="11881" y="133230"/>
                  </a:lnTo>
                  <a:lnTo>
                    <a:pt x="17427" y="141463"/>
                  </a:lnTo>
                  <a:lnTo>
                    <a:pt x="25803" y="146951"/>
                  </a:lnTo>
                  <a:lnTo>
                    <a:pt x="47589" y="153049"/>
                  </a:lnTo>
                  <a:lnTo>
                    <a:pt x="69750" y="149520"/>
                  </a:lnTo>
                  <a:lnTo>
                    <a:pt x="80573" y="145304"/>
                  </a:lnTo>
                  <a:lnTo>
                    <a:pt x="88958" y="137814"/>
                  </a:lnTo>
                  <a:lnTo>
                    <a:pt x="101394" y="117013"/>
                  </a:lnTo>
                  <a:lnTo>
                    <a:pt x="109383" y="78994"/>
                  </a:lnTo>
                  <a:lnTo>
                    <a:pt x="106161" y="43683"/>
                  </a:lnTo>
                  <a:lnTo>
                    <a:pt x="97732" y="24874"/>
                  </a:lnTo>
                  <a:lnTo>
                    <a:pt x="87356" y="11055"/>
                  </a:lnTo>
                  <a:lnTo>
                    <a:pt x="7063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478861" y="2003285"/>
              <a:ext cx="104635" cy="145516"/>
            </a:xfrm>
            <a:custGeom>
              <a:avLst/>
              <a:gdLst/>
              <a:ahLst/>
              <a:cxnLst/>
              <a:rect l="0" t="0" r="0" b="0"/>
              <a:pathLst>
                <a:path w="104635" h="145516">
                  <a:moveTo>
                    <a:pt x="9878" y="61287"/>
                  </a:moveTo>
                  <a:lnTo>
                    <a:pt x="9878" y="119904"/>
                  </a:lnTo>
                  <a:lnTo>
                    <a:pt x="8708" y="124931"/>
                  </a:lnTo>
                  <a:lnTo>
                    <a:pt x="6758" y="124774"/>
                  </a:lnTo>
                  <a:lnTo>
                    <a:pt x="4289" y="121159"/>
                  </a:lnTo>
                  <a:lnTo>
                    <a:pt x="0" y="69070"/>
                  </a:lnTo>
                  <a:lnTo>
                    <a:pt x="1978" y="44859"/>
                  </a:lnTo>
                  <a:lnTo>
                    <a:pt x="10656" y="26300"/>
                  </a:lnTo>
                  <a:lnTo>
                    <a:pt x="28696" y="2697"/>
                  </a:lnTo>
                  <a:lnTo>
                    <a:pt x="36461" y="0"/>
                  </a:lnTo>
                  <a:lnTo>
                    <a:pt x="54448" y="3243"/>
                  </a:lnTo>
                  <a:lnTo>
                    <a:pt x="78716" y="18223"/>
                  </a:lnTo>
                  <a:lnTo>
                    <a:pt x="90386" y="33959"/>
                  </a:lnTo>
                  <a:lnTo>
                    <a:pt x="98302" y="53821"/>
                  </a:lnTo>
                  <a:lnTo>
                    <a:pt x="103384" y="104699"/>
                  </a:lnTo>
                  <a:lnTo>
                    <a:pt x="104634" y="1455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604553" y="2075101"/>
              <a:ext cx="99583" cy="242156"/>
            </a:xfrm>
            <a:custGeom>
              <a:avLst/>
              <a:gdLst/>
              <a:ahLst/>
              <a:cxnLst/>
              <a:rect l="0" t="0" r="0" b="0"/>
              <a:pathLst>
                <a:path w="99583" h="242156">
                  <a:moveTo>
                    <a:pt x="84227" y="0"/>
                  </a:moveTo>
                  <a:lnTo>
                    <a:pt x="75894" y="37478"/>
                  </a:lnTo>
                  <a:lnTo>
                    <a:pt x="77469" y="72326"/>
                  </a:lnTo>
                  <a:lnTo>
                    <a:pt x="88482" y="126720"/>
                  </a:lnTo>
                  <a:lnTo>
                    <a:pt x="99582" y="176979"/>
                  </a:lnTo>
                  <a:lnTo>
                    <a:pt x="97681" y="199150"/>
                  </a:lnTo>
                  <a:lnTo>
                    <a:pt x="93196" y="207636"/>
                  </a:lnTo>
                  <a:lnTo>
                    <a:pt x="78855" y="220184"/>
                  </a:lnTo>
                  <a:lnTo>
                    <a:pt x="51050" y="233826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667723" y="194875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767419" y="1990873"/>
              <a:ext cx="100347" cy="123894"/>
            </a:xfrm>
            <a:custGeom>
              <a:avLst/>
              <a:gdLst/>
              <a:ahLst/>
              <a:cxnLst/>
              <a:rect l="0" t="0" r="0" b="0"/>
              <a:pathLst>
                <a:path w="100347" h="123894">
                  <a:moveTo>
                    <a:pt x="5589" y="21057"/>
                  </a:moveTo>
                  <a:lnTo>
                    <a:pt x="0" y="37824"/>
                  </a:lnTo>
                  <a:lnTo>
                    <a:pt x="376" y="55415"/>
                  </a:lnTo>
                  <a:lnTo>
                    <a:pt x="10149" y="95304"/>
                  </a:lnTo>
                  <a:lnTo>
                    <a:pt x="22824" y="112937"/>
                  </a:lnTo>
                  <a:lnTo>
                    <a:pt x="31117" y="120915"/>
                  </a:lnTo>
                  <a:lnTo>
                    <a:pt x="38985" y="123893"/>
                  </a:lnTo>
                  <a:lnTo>
                    <a:pt x="46571" y="123539"/>
                  </a:lnTo>
                  <a:lnTo>
                    <a:pt x="53967" y="120964"/>
                  </a:lnTo>
                  <a:lnTo>
                    <a:pt x="68425" y="108744"/>
                  </a:lnTo>
                  <a:lnTo>
                    <a:pt x="86598" y="82133"/>
                  </a:lnTo>
                  <a:lnTo>
                    <a:pt x="94236" y="61070"/>
                  </a:lnTo>
                  <a:lnTo>
                    <a:pt x="10034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920407" y="1985483"/>
              <a:ext cx="136872" cy="121204"/>
            </a:xfrm>
            <a:custGeom>
              <a:avLst/>
              <a:gdLst/>
              <a:ahLst/>
              <a:cxnLst/>
              <a:rect l="0" t="0" r="0" b="0"/>
              <a:pathLst>
                <a:path w="136872" h="121204">
                  <a:moveTo>
                    <a:pt x="0" y="5390"/>
                  </a:moveTo>
                  <a:lnTo>
                    <a:pt x="5590" y="67482"/>
                  </a:lnTo>
                  <a:lnTo>
                    <a:pt x="9065" y="105416"/>
                  </a:lnTo>
                  <a:lnTo>
                    <a:pt x="8383" y="109509"/>
                  </a:lnTo>
                  <a:lnTo>
                    <a:pt x="6759" y="107558"/>
                  </a:lnTo>
                  <a:lnTo>
                    <a:pt x="4506" y="101578"/>
                  </a:lnTo>
                  <a:lnTo>
                    <a:pt x="5122" y="85575"/>
                  </a:lnTo>
                  <a:lnTo>
                    <a:pt x="12157" y="30377"/>
                  </a:lnTo>
                  <a:lnTo>
                    <a:pt x="21391" y="12206"/>
                  </a:lnTo>
                  <a:lnTo>
                    <a:pt x="29468" y="6424"/>
                  </a:lnTo>
                  <a:lnTo>
                    <a:pt x="50922" y="0"/>
                  </a:lnTo>
                  <a:lnTo>
                    <a:pt x="60854" y="627"/>
                  </a:lnTo>
                  <a:lnTo>
                    <a:pt x="78129" y="7562"/>
                  </a:lnTo>
                  <a:lnTo>
                    <a:pt x="90486" y="21563"/>
                  </a:lnTo>
                  <a:lnTo>
                    <a:pt x="115439" y="79585"/>
                  </a:lnTo>
                  <a:lnTo>
                    <a:pt x="126231" y="104583"/>
                  </a:lnTo>
                  <a:lnTo>
                    <a:pt x="136871" y="1212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086754" y="1956269"/>
              <a:ext cx="107395" cy="143310"/>
            </a:xfrm>
            <a:custGeom>
              <a:avLst/>
              <a:gdLst/>
              <a:ahLst/>
              <a:cxnLst/>
              <a:rect l="0" t="0" r="0" b="0"/>
              <a:pathLst>
                <a:path w="107395" h="143310">
                  <a:moveTo>
                    <a:pt x="86337" y="13547"/>
                  </a:moveTo>
                  <a:lnTo>
                    <a:pt x="69570" y="2369"/>
                  </a:lnTo>
                  <a:lnTo>
                    <a:pt x="51979" y="0"/>
                  </a:lnTo>
                  <a:lnTo>
                    <a:pt x="42375" y="1006"/>
                  </a:lnTo>
                  <a:lnTo>
                    <a:pt x="25464" y="8363"/>
                  </a:lnTo>
                  <a:lnTo>
                    <a:pt x="17679" y="13600"/>
                  </a:lnTo>
                  <a:lnTo>
                    <a:pt x="5910" y="31898"/>
                  </a:lnTo>
                  <a:lnTo>
                    <a:pt x="1134" y="43328"/>
                  </a:lnTo>
                  <a:lnTo>
                    <a:pt x="0" y="87362"/>
                  </a:lnTo>
                  <a:lnTo>
                    <a:pt x="12663" y="126275"/>
                  </a:lnTo>
                  <a:lnTo>
                    <a:pt x="20843" y="134322"/>
                  </a:lnTo>
                  <a:lnTo>
                    <a:pt x="42411" y="143264"/>
                  </a:lnTo>
                  <a:lnTo>
                    <a:pt x="52374" y="143309"/>
                  </a:lnTo>
                  <a:lnTo>
                    <a:pt x="107394" y="1188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257319" y="1811888"/>
              <a:ext cx="31587" cy="326385"/>
            </a:xfrm>
            <a:custGeom>
              <a:avLst/>
              <a:gdLst/>
              <a:ahLst/>
              <a:cxnLst/>
              <a:rect l="0" t="0" r="0" b="0"/>
              <a:pathLst>
                <a:path w="31587" h="326385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3" y="173425"/>
                  </a:lnTo>
                  <a:lnTo>
                    <a:pt x="12998" y="222571"/>
                  </a:lnTo>
                  <a:lnTo>
                    <a:pt x="19465" y="285990"/>
                  </a:lnTo>
                  <a:lnTo>
                    <a:pt x="3158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73091" y="1885588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30054" y="8333"/>
                  </a:lnTo>
                  <a:lnTo>
                    <a:pt x="76513" y="15684"/>
                  </a:lnTo>
                  <a:lnTo>
                    <a:pt x="19333" y="2868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404718" y="1990873"/>
              <a:ext cx="5215" cy="126343"/>
            </a:xfrm>
            <a:custGeom>
              <a:avLst/>
              <a:gdLst/>
              <a:ahLst/>
              <a:cxnLst/>
              <a:rect l="0" t="0" r="0" b="0"/>
              <a:pathLst>
                <a:path w="5215" h="126343">
                  <a:moveTo>
                    <a:pt x="0" y="0"/>
                  </a:moveTo>
                  <a:lnTo>
                    <a:pt x="0" y="58617"/>
                  </a:lnTo>
                  <a:lnTo>
                    <a:pt x="5214" y="1089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94190" y="18855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460511" y="1964227"/>
              <a:ext cx="108565" cy="142396"/>
            </a:xfrm>
            <a:custGeom>
              <a:avLst/>
              <a:gdLst/>
              <a:ahLst/>
              <a:cxnLst/>
              <a:rect l="0" t="0" r="0" b="0"/>
              <a:pathLst>
                <a:path w="108565" h="142396">
                  <a:moveTo>
                    <a:pt x="70549" y="5589"/>
                  </a:moveTo>
                  <a:lnTo>
                    <a:pt x="53782" y="0"/>
                  </a:lnTo>
                  <a:lnTo>
                    <a:pt x="36191" y="3494"/>
                  </a:lnTo>
                  <a:lnTo>
                    <a:pt x="26587" y="7702"/>
                  </a:lnTo>
                  <a:lnTo>
                    <a:pt x="12796" y="21736"/>
                  </a:lnTo>
                  <a:lnTo>
                    <a:pt x="7481" y="30391"/>
                  </a:lnTo>
                  <a:lnTo>
                    <a:pt x="0" y="70519"/>
                  </a:lnTo>
                  <a:lnTo>
                    <a:pt x="3372" y="108275"/>
                  </a:lnTo>
                  <a:lnTo>
                    <a:pt x="11837" y="127656"/>
                  </a:lnTo>
                  <a:lnTo>
                    <a:pt x="17370" y="136100"/>
                  </a:lnTo>
                  <a:lnTo>
                    <a:pt x="25738" y="140560"/>
                  </a:lnTo>
                  <a:lnTo>
                    <a:pt x="47514" y="142395"/>
                  </a:lnTo>
                  <a:lnTo>
                    <a:pt x="66550" y="136191"/>
                  </a:lnTo>
                  <a:lnTo>
                    <a:pt x="82810" y="124466"/>
                  </a:lnTo>
                  <a:lnTo>
                    <a:pt x="97835" y="107556"/>
                  </a:lnTo>
                  <a:lnTo>
                    <a:pt x="106073" y="85222"/>
                  </a:lnTo>
                  <a:lnTo>
                    <a:pt x="108564" y="60869"/>
                  </a:lnTo>
                  <a:lnTo>
                    <a:pt x="102135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573174" y="1950524"/>
              <a:ext cx="147400" cy="167894"/>
            </a:xfrm>
            <a:custGeom>
              <a:avLst/>
              <a:gdLst/>
              <a:ahLst/>
              <a:cxnLst/>
              <a:rect l="0" t="0" r="0" b="0"/>
              <a:pathLst>
                <a:path w="147400" h="167894">
                  <a:moveTo>
                    <a:pt x="0" y="29820"/>
                  </a:moveTo>
                  <a:lnTo>
                    <a:pt x="17959" y="83695"/>
                  </a:lnTo>
                  <a:lnTo>
                    <a:pt x="38641" y="145742"/>
                  </a:lnTo>
                  <a:lnTo>
                    <a:pt x="45640" y="166739"/>
                  </a:lnTo>
                  <a:lnTo>
                    <a:pt x="46804" y="167893"/>
                  </a:lnTo>
                  <a:lnTo>
                    <a:pt x="41510" y="106302"/>
                  </a:lnTo>
                  <a:lnTo>
                    <a:pt x="33124" y="45654"/>
                  </a:lnTo>
                  <a:lnTo>
                    <a:pt x="37631" y="10335"/>
                  </a:lnTo>
                  <a:lnTo>
                    <a:pt x="42635" y="3962"/>
                  </a:lnTo>
                  <a:lnTo>
                    <a:pt x="49480" y="883"/>
                  </a:lnTo>
                  <a:lnTo>
                    <a:pt x="57553" y="0"/>
                  </a:lnTo>
                  <a:lnTo>
                    <a:pt x="75882" y="5258"/>
                  </a:lnTo>
                  <a:lnTo>
                    <a:pt x="94557" y="16564"/>
                  </a:lnTo>
                  <a:lnTo>
                    <a:pt x="117055" y="42660"/>
                  </a:lnTo>
                  <a:lnTo>
                    <a:pt x="139619" y="98885"/>
                  </a:lnTo>
                  <a:lnTo>
                    <a:pt x="146374" y="154526"/>
                  </a:lnTo>
                  <a:lnTo>
                    <a:pt x="147399" y="166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89029" y="198034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173668" y="1896047"/>
              <a:ext cx="178616" cy="230864"/>
            </a:xfrm>
            <a:custGeom>
              <a:avLst/>
              <a:gdLst/>
              <a:ahLst/>
              <a:cxnLst/>
              <a:rect l="0" t="0" r="0" b="0"/>
              <a:pathLst>
                <a:path w="178616" h="230864">
                  <a:moveTo>
                    <a:pt x="94387" y="94826"/>
                  </a:moveTo>
                  <a:lnTo>
                    <a:pt x="88798" y="32733"/>
                  </a:lnTo>
                  <a:lnTo>
                    <a:pt x="74144" y="5978"/>
                  </a:lnTo>
                  <a:lnTo>
                    <a:pt x="66854" y="1669"/>
                  </a:lnTo>
                  <a:lnTo>
                    <a:pt x="49395" y="0"/>
                  </a:lnTo>
                  <a:lnTo>
                    <a:pt x="40996" y="4703"/>
                  </a:lnTo>
                  <a:lnTo>
                    <a:pt x="25424" y="22406"/>
                  </a:lnTo>
                  <a:lnTo>
                    <a:pt x="9093" y="53091"/>
                  </a:lnTo>
                  <a:lnTo>
                    <a:pt x="1500" y="103306"/>
                  </a:lnTo>
                  <a:lnTo>
                    <a:pt x="0" y="158285"/>
                  </a:lnTo>
                  <a:lnTo>
                    <a:pt x="2134" y="185031"/>
                  </a:lnTo>
                  <a:lnTo>
                    <a:pt x="10882" y="208617"/>
                  </a:lnTo>
                  <a:lnTo>
                    <a:pt x="25688" y="224558"/>
                  </a:lnTo>
                  <a:lnTo>
                    <a:pt x="34550" y="230447"/>
                  </a:lnTo>
                  <a:lnTo>
                    <a:pt x="42797" y="230863"/>
                  </a:lnTo>
                  <a:lnTo>
                    <a:pt x="50635" y="227632"/>
                  </a:lnTo>
                  <a:lnTo>
                    <a:pt x="64414" y="214682"/>
                  </a:lnTo>
                  <a:lnTo>
                    <a:pt x="78747" y="186491"/>
                  </a:lnTo>
                  <a:lnTo>
                    <a:pt x="90951" y="135636"/>
                  </a:lnTo>
                  <a:lnTo>
                    <a:pt x="93935" y="75937"/>
                  </a:lnTo>
                  <a:lnTo>
                    <a:pt x="109024" y="137777"/>
                  </a:lnTo>
                  <a:lnTo>
                    <a:pt x="124720" y="168774"/>
                  </a:lnTo>
                  <a:lnTo>
                    <a:pt x="140624" y="183453"/>
                  </a:lnTo>
                  <a:lnTo>
                    <a:pt x="163069" y="195175"/>
                  </a:lnTo>
                  <a:lnTo>
                    <a:pt x="178615" y="2001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52283" y="1938796"/>
              <a:ext cx="147400" cy="188948"/>
            </a:xfrm>
            <a:custGeom>
              <a:avLst/>
              <a:gdLst/>
              <a:ahLst/>
              <a:cxnLst/>
              <a:rect l="0" t="0" r="0" b="0"/>
              <a:pathLst>
                <a:path w="147400" h="188948">
                  <a:moveTo>
                    <a:pt x="0" y="52077"/>
                  </a:moveTo>
                  <a:lnTo>
                    <a:pt x="11178" y="68844"/>
                  </a:lnTo>
                  <a:lnTo>
                    <a:pt x="18130" y="101629"/>
                  </a:lnTo>
                  <a:lnTo>
                    <a:pt x="20479" y="145269"/>
                  </a:lnTo>
                  <a:lnTo>
                    <a:pt x="21006" y="94482"/>
                  </a:lnTo>
                  <a:lnTo>
                    <a:pt x="24166" y="40913"/>
                  </a:lnTo>
                  <a:lnTo>
                    <a:pt x="26640" y="27086"/>
                  </a:lnTo>
                  <a:lnTo>
                    <a:pt x="31798" y="16699"/>
                  </a:lnTo>
                  <a:lnTo>
                    <a:pt x="46888" y="2038"/>
                  </a:lnTo>
                  <a:lnTo>
                    <a:pt x="54655" y="0"/>
                  </a:lnTo>
                  <a:lnTo>
                    <a:pt x="62173" y="981"/>
                  </a:lnTo>
                  <a:lnTo>
                    <a:pt x="69525" y="3975"/>
                  </a:lnTo>
                  <a:lnTo>
                    <a:pt x="91050" y="24956"/>
                  </a:lnTo>
                  <a:lnTo>
                    <a:pt x="110879" y="71893"/>
                  </a:lnTo>
                  <a:lnTo>
                    <a:pt x="129664" y="134524"/>
                  </a:lnTo>
                  <a:lnTo>
                    <a:pt x="147399" y="1889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34327" y="1729437"/>
              <a:ext cx="123283" cy="418190"/>
            </a:xfrm>
            <a:custGeom>
              <a:avLst/>
              <a:gdLst/>
              <a:ahLst/>
              <a:cxnLst/>
              <a:rect l="0" t="0" r="0" b="0"/>
              <a:pathLst>
                <a:path w="123283" h="418190">
                  <a:moveTo>
                    <a:pt x="70640" y="303550"/>
                  </a:moveTo>
                  <a:lnTo>
                    <a:pt x="56068" y="260858"/>
                  </a:lnTo>
                  <a:lnTo>
                    <a:pt x="50397" y="250522"/>
                  </a:lnTo>
                  <a:lnTo>
                    <a:pt x="43106" y="244801"/>
                  </a:lnTo>
                  <a:lnTo>
                    <a:pt x="34737" y="242157"/>
                  </a:lnTo>
                  <a:lnTo>
                    <a:pt x="25648" y="241565"/>
                  </a:lnTo>
                  <a:lnTo>
                    <a:pt x="18418" y="245849"/>
                  </a:lnTo>
                  <a:lnTo>
                    <a:pt x="7266" y="263087"/>
                  </a:lnTo>
                  <a:lnTo>
                    <a:pt x="0" y="304689"/>
                  </a:lnTo>
                  <a:lnTo>
                    <a:pt x="3436" y="354060"/>
                  </a:lnTo>
                  <a:lnTo>
                    <a:pt x="11863" y="394555"/>
                  </a:lnTo>
                  <a:lnTo>
                    <a:pt x="17418" y="403994"/>
                  </a:lnTo>
                  <a:lnTo>
                    <a:pt x="32948" y="417602"/>
                  </a:lnTo>
                  <a:lnTo>
                    <a:pt x="40832" y="418189"/>
                  </a:lnTo>
                  <a:lnTo>
                    <a:pt x="48428" y="415071"/>
                  </a:lnTo>
                  <a:lnTo>
                    <a:pt x="55832" y="409483"/>
                  </a:lnTo>
                  <a:lnTo>
                    <a:pt x="67178" y="390795"/>
                  </a:lnTo>
                  <a:lnTo>
                    <a:pt x="83994" y="335081"/>
                  </a:lnTo>
                  <a:lnTo>
                    <a:pt x="89415" y="284947"/>
                  </a:lnTo>
                  <a:lnTo>
                    <a:pt x="91021" y="227458"/>
                  </a:lnTo>
                  <a:lnTo>
                    <a:pt x="91497" y="165970"/>
                  </a:lnTo>
                  <a:lnTo>
                    <a:pt x="86049" y="108888"/>
                  </a:lnTo>
                  <a:lnTo>
                    <a:pt x="77026" y="54929"/>
                  </a:lnTo>
                  <a:lnTo>
                    <a:pt x="66943" y="7486"/>
                  </a:lnTo>
                  <a:lnTo>
                    <a:pt x="63496" y="889"/>
                  </a:lnTo>
                  <a:lnTo>
                    <a:pt x="60028" y="0"/>
                  </a:lnTo>
                  <a:lnTo>
                    <a:pt x="56546" y="2918"/>
                  </a:lnTo>
                  <a:lnTo>
                    <a:pt x="50959" y="56862"/>
                  </a:lnTo>
                  <a:lnTo>
                    <a:pt x="51160" y="108924"/>
                  </a:lnTo>
                  <a:lnTo>
                    <a:pt x="58109" y="164774"/>
                  </a:lnTo>
                  <a:lnTo>
                    <a:pt x="70938" y="226225"/>
                  </a:lnTo>
                  <a:lnTo>
                    <a:pt x="81257" y="278299"/>
                  </a:lnTo>
                  <a:lnTo>
                    <a:pt x="95224" y="332227"/>
                  </a:lnTo>
                  <a:lnTo>
                    <a:pt x="123282" y="3772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41838" y="1790831"/>
              <a:ext cx="21057" cy="73701"/>
            </a:xfrm>
            <a:custGeom>
              <a:avLst/>
              <a:gdLst/>
              <a:ahLst/>
              <a:cxnLst/>
              <a:rect l="0" t="0" r="0" b="0"/>
              <a:pathLst>
                <a:path w="21057" h="73701">
                  <a:moveTo>
                    <a:pt x="0" y="73700"/>
                  </a:moveTo>
                  <a:lnTo>
                    <a:pt x="16788" y="13782"/>
                  </a:lnTo>
                  <a:lnTo>
                    <a:pt x="21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794480" y="1822417"/>
              <a:ext cx="52644" cy="73700"/>
            </a:xfrm>
            <a:custGeom>
              <a:avLst/>
              <a:gdLst/>
              <a:ahLst/>
              <a:cxnLst/>
              <a:rect l="0" t="0" r="0" b="0"/>
              <a:pathLst>
                <a:path w="52644" h="73700">
                  <a:moveTo>
                    <a:pt x="0" y="73699"/>
                  </a:moveTo>
                  <a:lnTo>
                    <a:pt x="34747" y="30547"/>
                  </a:lnTo>
                  <a:lnTo>
                    <a:pt x="526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057485" y="1822417"/>
              <a:ext cx="21058" cy="31586"/>
            </a:xfrm>
            <a:custGeom>
              <a:avLst/>
              <a:gdLst/>
              <a:ahLst/>
              <a:cxnLst/>
              <a:rect l="0" t="0" r="0" b="0"/>
              <a:pathLst>
                <a:path w="21058" h="31586">
                  <a:moveTo>
                    <a:pt x="21057" y="31585"/>
                  </a:moveTo>
                  <a:lnTo>
                    <a:pt x="6586" y="159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31185" y="1801360"/>
              <a:ext cx="31586" cy="63172"/>
            </a:xfrm>
            <a:custGeom>
              <a:avLst/>
              <a:gdLst/>
              <a:ahLst/>
              <a:cxnLst/>
              <a:rect l="0" t="0" r="0" b="0"/>
              <a:pathLst>
                <a:path w="31586" h="63172">
                  <a:moveTo>
                    <a:pt x="31585" y="63171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Connector 94"/>
          <p:cNvCxnSpPr/>
          <p:nvPr/>
        </p:nvCxnSpPr>
        <p:spPr>
          <a:xfrm flipH="1">
            <a:off x="2198370" y="3456559"/>
            <a:ext cx="14740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 flipH="1">
            <a:off x="2211070" y="4459859"/>
            <a:ext cx="147408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oup 101"/>
          <p:cNvGrpSpPr/>
          <p:nvPr/>
        </p:nvGrpSpPr>
        <p:grpSpPr>
          <a:xfrm>
            <a:off x="2316401" y="2847834"/>
            <a:ext cx="894434" cy="553102"/>
            <a:chOff x="2316401" y="2847834"/>
            <a:chExt cx="894434" cy="553102"/>
          </a:xfrm>
        </p:grpSpPr>
        <p:sp>
          <p:nvSpPr>
            <p:cNvPr id="97" name="Freeform 96"/>
            <p:cNvSpPr/>
            <p:nvPr/>
          </p:nvSpPr>
          <p:spPr>
            <a:xfrm>
              <a:off x="2505914" y="2972194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21057" y="0"/>
                  </a:moveTo>
                  <a:lnTo>
                    <a:pt x="12723" y="37478"/>
                  </a:lnTo>
                  <a:lnTo>
                    <a:pt x="10962" y="94491"/>
                  </a:lnTo>
                  <a:lnTo>
                    <a:pt x="5067" y="144851"/>
                  </a:lnTo>
                  <a:lnTo>
                    <a:pt x="7090" y="196817"/>
                  </a:lnTo>
                  <a:lnTo>
                    <a:pt x="2613" y="252307"/>
                  </a:lnTo>
                  <a:lnTo>
                    <a:pt x="774" y="300276"/>
                  </a:lnTo>
                  <a:lnTo>
                    <a:pt x="229" y="350363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16401" y="2930080"/>
              <a:ext cx="410612" cy="94758"/>
            </a:xfrm>
            <a:custGeom>
              <a:avLst/>
              <a:gdLst/>
              <a:ahLst/>
              <a:cxnLst/>
              <a:rect l="0" t="0" r="0" b="0"/>
              <a:pathLst>
                <a:path w="410612" h="94758">
                  <a:moveTo>
                    <a:pt x="410611" y="0"/>
                  </a:moveTo>
                  <a:lnTo>
                    <a:pt x="351994" y="9065"/>
                  </a:lnTo>
                  <a:lnTo>
                    <a:pt x="297820" y="18645"/>
                  </a:lnTo>
                  <a:lnTo>
                    <a:pt x="238939" y="31803"/>
                  </a:lnTo>
                  <a:lnTo>
                    <a:pt x="176919" y="45667"/>
                  </a:lnTo>
                  <a:lnTo>
                    <a:pt x="113542" y="60840"/>
                  </a:lnTo>
                  <a:lnTo>
                    <a:pt x="61682" y="7891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40777" y="3211306"/>
              <a:ext cx="192389" cy="158192"/>
            </a:xfrm>
            <a:custGeom>
              <a:avLst/>
              <a:gdLst/>
              <a:ahLst/>
              <a:cxnLst/>
              <a:rect l="0" t="0" r="0" b="0"/>
              <a:pathLst>
                <a:path w="192389" h="158192">
                  <a:moveTo>
                    <a:pt x="80950" y="13573"/>
                  </a:moveTo>
                  <a:lnTo>
                    <a:pt x="58593" y="13573"/>
                  </a:lnTo>
                  <a:lnTo>
                    <a:pt x="27922" y="24751"/>
                  </a:lnTo>
                  <a:lnTo>
                    <a:pt x="13319" y="39598"/>
                  </a:lnTo>
                  <a:lnTo>
                    <a:pt x="4098" y="59064"/>
                  </a:lnTo>
                  <a:lnTo>
                    <a:pt x="0" y="83314"/>
                  </a:lnTo>
                  <a:lnTo>
                    <a:pt x="4418" y="103450"/>
                  </a:lnTo>
                  <a:lnTo>
                    <a:pt x="26318" y="135442"/>
                  </a:lnTo>
                  <a:lnTo>
                    <a:pt x="51895" y="151587"/>
                  </a:lnTo>
                  <a:lnTo>
                    <a:pt x="87289" y="158191"/>
                  </a:lnTo>
                  <a:lnTo>
                    <a:pt x="121823" y="154559"/>
                  </a:lnTo>
                  <a:lnTo>
                    <a:pt x="154282" y="140484"/>
                  </a:lnTo>
                  <a:lnTo>
                    <a:pt x="180537" y="115907"/>
                  </a:lnTo>
                  <a:lnTo>
                    <a:pt x="189552" y="93369"/>
                  </a:lnTo>
                  <a:lnTo>
                    <a:pt x="192388" y="68925"/>
                  </a:lnTo>
                  <a:lnTo>
                    <a:pt x="189750" y="46362"/>
                  </a:lnTo>
                  <a:lnTo>
                    <a:pt x="181558" y="27756"/>
                  </a:lnTo>
                  <a:lnTo>
                    <a:pt x="176098" y="19519"/>
                  </a:lnTo>
                  <a:lnTo>
                    <a:pt x="160673" y="7247"/>
                  </a:lnTo>
                  <a:lnTo>
                    <a:pt x="151646" y="2336"/>
                  </a:lnTo>
                  <a:lnTo>
                    <a:pt x="129138" y="0"/>
                  </a:lnTo>
                  <a:lnTo>
                    <a:pt x="69785" y="11110"/>
                  </a:lnTo>
                  <a:lnTo>
                    <a:pt x="59893" y="135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70519" y="2881208"/>
              <a:ext cx="177592" cy="519728"/>
            </a:xfrm>
            <a:custGeom>
              <a:avLst/>
              <a:gdLst/>
              <a:ahLst/>
              <a:cxnLst/>
              <a:rect l="0" t="0" r="0" b="0"/>
              <a:pathLst>
                <a:path w="177592" h="519728">
                  <a:moveTo>
                    <a:pt x="114421" y="406841"/>
                  </a:moveTo>
                  <a:lnTo>
                    <a:pt x="104845" y="382795"/>
                  </a:lnTo>
                  <a:lnTo>
                    <a:pt x="94177" y="368468"/>
                  </a:lnTo>
                  <a:lnTo>
                    <a:pt x="69428" y="352838"/>
                  </a:lnTo>
                  <a:lnTo>
                    <a:pt x="49970" y="350864"/>
                  </a:lnTo>
                  <a:lnTo>
                    <a:pt x="39868" y="351976"/>
                  </a:lnTo>
                  <a:lnTo>
                    <a:pt x="30794" y="357396"/>
                  </a:lnTo>
                  <a:lnTo>
                    <a:pt x="14472" y="375897"/>
                  </a:lnTo>
                  <a:lnTo>
                    <a:pt x="5658" y="399718"/>
                  </a:lnTo>
                  <a:lnTo>
                    <a:pt x="0" y="453138"/>
                  </a:lnTo>
                  <a:lnTo>
                    <a:pt x="5465" y="477721"/>
                  </a:lnTo>
                  <a:lnTo>
                    <a:pt x="16863" y="499174"/>
                  </a:lnTo>
                  <a:lnTo>
                    <a:pt x="33627" y="516509"/>
                  </a:lnTo>
                  <a:lnTo>
                    <a:pt x="43011" y="519727"/>
                  </a:lnTo>
                  <a:lnTo>
                    <a:pt x="62796" y="517064"/>
                  </a:lnTo>
                  <a:lnTo>
                    <a:pt x="88076" y="502411"/>
                  </a:lnTo>
                  <a:lnTo>
                    <a:pt x="110384" y="483251"/>
                  </a:lnTo>
                  <a:lnTo>
                    <a:pt x="143913" y="421623"/>
                  </a:lnTo>
                  <a:lnTo>
                    <a:pt x="162447" y="359285"/>
                  </a:lnTo>
                  <a:lnTo>
                    <a:pt x="172585" y="308003"/>
                  </a:lnTo>
                  <a:lnTo>
                    <a:pt x="176108" y="254593"/>
                  </a:lnTo>
                  <a:lnTo>
                    <a:pt x="177152" y="196005"/>
                  </a:lnTo>
                  <a:lnTo>
                    <a:pt x="176291" y="143420"/>
                  </a:lnTo>
                  <a:lnTo>
                    <a:pt x="169232" y="89905"/>
                  </a:lnTo>
                  <a:lnTo>
                    <a:pt x="165687" y="62430"/>
                  </a:lnTo>
                  <a:lnTo>
                    <a:pt x="150538" y="22994"/>
                  </a:lnTo>
                  <a:lnTo>
                    <a:pt x="137881" y="3836"/>
                  </a:lnTo>
                  <a:lnTo>
                    <a:pt x="131231" y="131"/>
                  </a:lnTo>
                  <a:lnTo>
                    <a:pt x="124458" y="0"/>
                  </a:lnTo>
                  <a:lnTo>
                    <a:pt x="117603" y="2253"/>
                  </a:lnTo>
                  <a:lnTo>
                    <a:pt x="106866" y="14115"/>
                  </a:lnTo>
                  <a:lnTo>
                    <a:pt x="99364" y="32255"/>
                  </a:lnTo>
                  <a:lnTo>
                    <a:pt x="94549" y="85148"/>
                  </a:lnTo>
                  <a:lnTo>
                    <a:pt x="90595" y="134490"/>
                  </a:lnTo>
                  <a:lnTo>
                    <a:pt x="88254" y="189274"/>
                  </a:lnTo>
                  <a:lnTo>
                    <a:pt x="91849" y="246841"/>
                  </a:lnTo>
                  <a:lnTo>
                    <a:pt x="98653" y="307516"/>
                  </a:lnTo>
                  <a:lnTo>
                    <a:pt x="111263" y="361702"/>
                  </a:lnTo>
                  <a:lnTo>
                    <a:pt x="122713" y="401135"/>
                  </a:lnTo>
                  <a:lnTo>
                    <a:pt x="146951" y="436607"/>
                  </a:lnTo>
                  <a:lnTo>
                    <a:pt x="177591" y="470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033615" y="2847834"/>
              <a:ext cx="177220" cy="549253"/>
            </a:xfrm>
            <a:custGeom>
              <a:avLst/>
              <a:gdLst/>
              <a:ahLst/>
              <a:cxnLst/>
              <a:rect l="0" t="0" r="0" b="0"/>
              <a:pathLst>
                <a:path w="177220" h="549253">
                  <a:moveTo>
                    <a:pt x="125065" y="450744"/>
                  </a:moveTo>
                  <a:lnTo>
                    <a:pt x="110411" y="406781"/>
                  </a:lnTo>
                  <a:lnTo>
                    <a:pt x="97496" y="392990"/>
                  </a:lnTo>
                  <a:lnTo>
                    <a:pt x="89138" y="387675"/>
                  </a:lnTo>
                  <a:lnTo>
                    <a:pt x="70493" y="384888"/>
                  </a:lnTo>
                  <a:lnTo>
                    <a:pt x="60608" y="385783"/>
                  </a:lnTo>
                  <a:lnTo>
                    <a:pt x="43385" y="393017"/>
                  </a:lnTo>
                  <a:lnTo>
                    <a:pt x="27932" y="405200"/>
                  </a:lnTo>
                  <a:lnTo>
                    <a:pt x="13265" y="422313"/>
                  </a:lnTo>
                  <a:lnTo>
                    <a:pt x="5186" y="444737"/>
                  </a:lnTo>
                  <a:lnTo>
                    <a:pt x="0" y="497260"/>
                  </a:lnTo>
                  <a:lnTo>
                    <a:pt x="5530" y="521720"/>
                  </a:lnTo>
                  <a:lnTo>
                    <a:pt x="10280" y="533157"/>
                  </a:lnTo>
                  <a:lnTo>
                    <a:pt x="18126" y="540780"/>
                  </a:lnTo>
                  <a:lnTo>
                    <a:pt x="39323" y="549252"/>
                  </a:lnTo>
                  <a:lnTo>
                    <a:pt x="49186" y="549171"/>
                  </a:lnTo>
                  <a:lnTo>
                    <a:pt x="66385" y="542842"/>
                  </a:lnTo>
                  <a:lnTo>
                    <a:pt x="89221" y="526125"/>
                  </a:lnTo>
                  <a:lnTo>
                    <a:pt x="122954" y="465435"/>
                  </a:lnTo>
                  <a:lnTo>
                    <a:pt x="145382" y="409178"/>
                  </a:lnTo>
                  <a:lnTo>
                    <a:pt x="160014" y="361035"/>
                  </a:lnTo>
                  <a:lnTo>
                    <a:pt x="165057" y="309130"/>
                  </a:lnTo>
                  <a:lnTo>
                    <a:pt x="172140" y="254886"/>
                  </a:lnTo>
                  <a:lnTo>
                    <a:pt x="176058" y="196180"/>
                  </a:lnTo>
                  <a:lnTo>
                    <a:pt x="177219" y="139921"/>
                  </a:lnTo>
                  <a:lnTo>
                    <a:pt x="169206" y="76914"/>
                  </a:lnTo>
                  <a:lnTo>
                    <a:pt x="153239" y="22528"/>
                  </a:lnTo>
                  <a:lnTo>
                    <a:pt x="147357" y="10849"/>
                  </a:lnTo>
                  <a:lnTo>
                    <a:pt x="139926" y="4232"/>
                  </a:lnTo>
                  <a:lnTo>
                    <a:pt x="131463" y="991"/>
                  </a:lnTo>
                  <a:lnTo>
                    <a:pt x="122312" y="0"/>
                  </a:lnTo>
                  <a:lnTo>
                    <a:pt x="115041" y="2849"/>
                  </a:lnTo>
                  <a:lnTo>
                    <a:pt x="103843" y="15373"/>
                  </a:lnTo>
                  <a:lnTo>
                    <a:pt x="87121" y="54349"/>
                  </a:lnTo>
                  <a:lnTo>
                    <a:pt x="75673" y="115947"/>
                  </a:lnTo>
                  <a:lnTo>
                    <a:pt x="76506" y="160862"/>
                  </a:lnTo>
                  <a:lnTo>
                    <a:pt x="78917" y="185037"/>
                  </a:lnTo>
                  <a:lnTo>
                    <a:pt x="77172" y="238511"/>
                  </a:lnTo>
                  <a:lnTo>
                    <a:pt x="84359" y="292323"/>
                  </a:lnTo>
                  <a:lnTo>
                    <a:pt x="93897" y="348432"/>
                  </a:lnTo>
                  <a:lnTo>
                    <a:pt x="104132" y="403272"/>
                  </a:lnTo>
                  <a:lnTo>
                    <a:pt x="118071" y="463723"/>
                  </a:lnTo>
                  <a:lnTo>
                    <a:pt x="135594" y="513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2358515" y="3972401"/>
            <a:ext cx="1010736" cy="442198"/>
            <a:chOff x="2358515" y="3972401"/>
            <a:chExt cx="1010736" cy="442198"/>
          </a:xfrm>
        </p:grpSpPr>
        <p:sp>
          <p:nvSpPr>
            <p:cNvPr id="103" name="Freeform 102"/>
            <p:cNvSpPr/>
            <p:nvPr/>
          </p:nvSpPr>
          <p:spPr>
            <a:xfrm>
              <a:off x="2358515" y="4056629"/>
              <a:ext cx="219496" cy="305328"/>
            </a:xfrm>
            <a:custGeom>
              <a:avLst/>
              <a:gdLst/>
              <a:ahLst/>
              <a:cxnLst/>
              <a:rect l="0" t="0" r="0" b="0"/>
              <a:pathLst>
                <a:path w="219496" h="305328">
                  <a:moveTo>
                    <a:pt x="189512" y="0"/>
                  </a:moveTo>
                  <a:lnTo>
                    <a:pt x="192632" y="42692"/>
                  </a:lnTo>
                  <a:lnTo>
                    <a:pt x="198578" y="95521"/>
                  </a:lnTo>
                  <a:lnTo>
                    <a:pt x="206988" y="153876"/>
                  </a:lnTo>
                  <a:lnTo>
                    <a:pt x="212981" y="207344"/>
                  </a:lnTo>
                  <a:lnTo>
                    <a:pt x="219495" y="257636"/>
                  </a:lnTo>
                  <a:lnTo>
                    <a:pt x="214146" y="278672"/>
                  </a:lnTo>
                  <a:lnTo>
                    <a:pt x="209445" y="287557"/>
                  </a:lnTo>
                  <a:lnTo>
                    <a:pt x="201631" y="293480"/>
                  </a:lnTo>
                  <a:lnTo>
                    <a:pt x="180470" y="300062"/>
                  </a:lnTo>
                  <a:lnTo>
                    <a:pt x="122692" y="303117"/>
                  </a:lnTo>
                  <a:lnTo>
                    <a:pt x="68819" y="296788"/>
                  </a:lnTo>
                  <a:lnTo>
                    <a:pt x="28969" y="29850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411157" y="4046101"/>
              <a:ext cx="326385" cy="21058"/>
            </a:xfrm>
            <a:custGeom>
              <a:avLst/>
              <a:gdLst/>
              <a:ahLst/>
              <a:cxnLst/>
              <a:rect l="0" t="0" r="0" b="0"/>
              <a:pathLst>
                <a:path w="326385" h="21058">
                  <a:moveTo>
                    <a:pt x="326384" y="0"/>
                  </a:moveTo>
                  <a:lnTo>
                    <a:pt x="267767" y="0"/>
                  </a:lnTo>
                  <a:lnTo>
                    <a:pt x="206357" y="0"/>
                  </a:lnTo>
                  <a:lnTo>
                    <a:pt x="144834" y="0"/>
                  </a:lnTo>
                  <a:lnTo>
                    <a:pt x="82291" y="5590"/>
                  </a:lnTo>
                  <a:lnTo>
                    <a:pt x="22321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15082" y="4232472"/>
              <a:ext cx="206687" cy="172258"/>
            </a:xfrm>
            <a:custGeom>
              <a:avLst/>
              <a:gdLst/>
              <a:ahLst/>
              <a:cxnLst/>
              <a:rect l="0" t="0" r="0" b="0"/>
              <a:pathLst>
                <a:path w="206687" h="172258">
                  <a:moveTo>
                    <a:pt x="111930" y="66313"/>
                  </a:moveTo>
                  <a:lnTo>
                    <a:pt x="111930" y="43956"/>
                  </a:lnTo>
                  <a:lnTo>
                    <a:pt x="105691" y="26741"/>
                  </a:lnTo>
                  <a:lnTo>
                    <a:pt x="100752" y="18875"/>
                  </a:lnTo>
                  <a:lnTo>
                    <a:pt x="85905" y="7015"/>
                  </a:lnTo>
                  <a:lnTo>
                    <a:pt x="77032" y="2214"/>
                  </a:lnTo>
                  <a:lnTo>
                    <a:pt x="57816" y="0"/>
                  </a:lnTo>
                  <a:lnTo>
                    <a:pt x="47778" y="1047"/>
                  </a:lnTo>
                  <a:lnTo>
                    <a:pt x="39916" y="5255"/>
                  </a:lnTo>
                  <a:lnTo>
                    <a:pt x="9221" y="46921"/>
                  </a:lnTo>
                  <a:lnTo>
                    <a:pt x="0" y="82924"/>
                  </a:lnTo>
                  <a:lnTo>
                    <a:pt x="2856" y="117638"/>
                  </a:lnTo>
                  <a:lnTo>
                    <a:pt x="11112" y="150151"/>
                  </a:lnTo>
                  <a:lnTo>
                    <a:pt x="16642" y="158470"/>
                  </a:lnTo>
                  <a:lnTo>
                    <a:pt x="32145" y="170833"/>
                  </a:lnTo>
                  <a:lnTo>
                    <a:pt x="41193" y="172257"/>
                  </a:lnTo>
                  <a:lnTo>
                    <a:pt x="60604" y="167602"/>
                  </a:lnTo>
                  <a:lnTo>
                    <a:pt x="77810" y="154614"/>
                  </a:lnTo>
                  <a:lnTo>
                    <a:pt x="92086" y="137144"/>
                  </a:lnTo>
                  <a:lnTo>
                    <a:pt x="114675" y="86993"/>
                  </a:lnTo>
                  <a:lnTo>
                    <a:pt x="115880" y="66145"/>
                  </a:lnTo>
                  <a:lnTo>
                    <a:pt x="114563" y="55673"/>
                  </a:lnTo>
                  <a:lnTo>
                    <a:pt x="113685" y="53371"/>
                  </a:lnTo>
                  <a:lnTo>
                    <a:pt x="112710" y="63290"/>
                  </a:lnTo>
                  <a:lnTo>
                    <a:pt x="117750" y="89594"/>
                  </a:lnTo>
                  <a:lnTo>
                    <a:pt x="132242" y="114025"/>
                  </a:lnTo>
                  <a:lnTo>
                    <a:pt x="147864" y="125733"/>
                  </a:lnTo>
                  <a:lnTo>
                    <a:pt x="156943" y="130493"/>
                  </a:lnTo>
                  <a:lnTo>
                    <a:pt x="176389" y="132662"/>
                  </a:lnTo>
                  <a:lnTo>
                    <a:pt x="206686" y="129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842826" y="4214541"/>
              <a:ext cx="136871" cy="157944"/>
            </a:xfrm>
            <a:custGeom>
              <a:avLst/>
              <a:gdLst/>
              <a:ahLst/>
              <a:cxnLst/>
              <a:rect l="0" t="0" r="0" b="0"/>
              <a:pathLst>
                <a:path w="136871" h="157944">
                  <a:moveTo>
                    <a:pt x="0" y="42130"/>
                  </a:moveTo>
                  <a:lnTo>
                    <a:pt x="0" y="91060"/>
                  </a:lnTo>
                  <a:lnTo>
                    <a:pt x="6065" y="147879"/>
                  </a:lnTo>
                  <a:lnTo>
                    <a:pt x="2317" y="130135"/>
                  </a:lnTo>
                  <a:lnTo>
                    <a:pt x="3577" y="82217"/>
                  </a:lnTo>
                  <a:lnTo>
                    <a:pt x="14744" y="33281"/>
                  </a:lnTo>
                  <a:lnTo>
                    <a:pt x="30365" y="6102"/>
                  </a:lnTo>
                  <a:lnTo>
                    <a:pt x="37790" y="1734"/>
                  </a:lnTo>
                  <a:lnTo>
                    <a:pt x="55400" y="0"/>
                  </a:lnTo>
                  <a:lnTo>
                    <a:pt x="71805" y="6248"/>
                  </a:lnTo>
                  <a:lnTo>
                    <a:pt x="79456" y="11189"/>
                  </a:lnTo>
                  <a:lnTo>
                    <a:pt x="91075" y="26039"/>
                  </a:lnTo>
                  <a:lnTo>
                    <a:pt x="115490" y="84679"/>
                  </a:lnTo>
                  <a:lnTo>
                    <a:pt x="123126" y="119078"/>
                  </a:lnTo>
                  <a:lnTo>
                    <a:pt x="126082" y="140669"/>
                  </a:lnTo>
                  <a:lnTo>
                    <a:pt x="128508" y="146428"/>
                  </a:lnTo>
                  <a:lnTo>
                    <a:pt x="136870" y="157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013623" y="4219205"/>
              <a:ext cx="134530" cy="177375"/>
            </a:xfrm>
            <a:custGeom>
              <a:avLst/>
              <a:gdLst/>
              <a:ahLst/>
              <a:cxnLst/>
              <a:rect l="0" t="0" r="0" b="0"/>
              <a:pathLst>
                <a:path w="134530" h="177375">
                  <a:moveTo>
                    <a:pt x="8187" y="79580"/>
                  </a:moveTo>
                  <a:lnTo>
                    <a:pt x="45665" y="87913"/>
                  </a:lnTo>
                  <a:lnTo>
                    <a:pt x="80513" y="86338"/>
                  </a:lnTo>
                  <a:lnTo>
                    <a:pt x="91499" y="84085"/>
                  </a:lnTo>
                  <a:lnTo>
                    <a:pt x="99993" y="79074"/>
                  </a:lnTo>
                  <a:lnTo>
                    <a:pt x="112551" y="64147"/>
                  </a:lnTo>
                  <a:lnTo>
                    <a:pt x="115198" y="55253"/>
                  </a:lnTo>
                  <a:lnTo>
                    <a:pt x="115019" y="36013"/>
                  </a:lnTo>
                  <a:lnTo>
                    <a:pt x="104801" y="18882"/>
                  </a:lnTo>
                  <a:lnTo>
                    <a:pt x="97163" y="11039"/>
                  </a:lnTo>
                  <a:lnTo>
                    <a:pt x="76198" y="2324"/>
                  </a:lnTo>
                  <a:lnTo>
                    <a:pt x="64056" y="0"/>
                  </a:lnTo>
                  <a:lnTo>
                    <a:pt x="44326" y="3657"/>
                  </a:lnTo>
                  <a:lnTo>
                    <a:pt x="35789" y="7907"/>
                  </a:lnTo>
                  <a:lnTo>
                    <a:pt x="23184" y="21989"/>
                  </a:lnTo>
                  <a:lnTo>
                    <a:pt x="5560" y="59625"/>
                  </a:lnTo>
                  <a:lnTo>
                    <a:pt x="0" y="96024"/>
                  </a:lnTo>
                  <a:lnTo>
                    <a:pt x="3941" y="130856"/>
                  </a:lnTo>
                  <a:lnTo>
                    <a:pt x="12539" y="149552"/>
                  </a:lnTo>
                  <a:lnTo>
                    <a:pt x="18107" y="157814"/>
                  </a:lnTo>
                  <a:lnTo>
                    <a:pt x="33653" y="170113"/>
                  </a:lnTo>
                  <a:lnTo>
                    <a:pt x="42712" y="175030"/>
                  </a:lnTo>
                  <a:lnTo>
                    <a:pt x="62136" y="177374"/>
                  </a:lnTo>
                  <a:lnTo>
                    <a:pt x="103202" y="169347"/>
                  </a:lnTo>
                  <a:lnTo>
                    <a:pt x="134529" y="1532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232385" y="3972401"/>
              <a:ext cx="10525" cy="442198"/>
            </a:xfrm>
            <a:custGeom>
              <a:avLst/>
              <a:gdLst/>
              <a:ahLst/>
              <a:cxnLst/>
              <a:rect l="0" t="0" r="0" b="0"/>
              <a:pathLst>
                <a:path w="10525" h="442198">
                  <a:moveTo>
                    <a:pt x="10524" y="0"/>
                  </a:moveTo>
                  <a:lnTo>
                    <a:pt x="3288" y="27556"/>
                  </a:lnTo>
                  <a:lnTo>
                    <a:pt x="646" y="90018"/>
                  </a:lnTo>
                  <a:lnTo>
                    <a:pt x="188" y="142876"/>
                  </a:lnTo>
                  <a:lnTo>
                    <a:pt x="52" y="194412"/>
                  </a:lnTo>
                  <a:lnTo>
                    <a:pt x="12" y="247897"/>
                  </a:lnTo>
                  <a:lnTo>
                    <a:pt x="0" y="299619"/>
                  </a:lnTo>
                  <a:lnTo>
                    <a:pt x="3116" y="353159"/>
                  </a:lnTo>
                  <a:lnTo>
                    <a:pt x="9060" y="413171"/>
                  </a:lnTo>
                  <a:lnTo>
                    <a:pt x="10524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106038" y="4109272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42114"/>
                  </a:moveTo>
                  <a:lnTo>
                    <a:pt x="208168" y="24155"/>
                  </a:lnTo>
                  <a:lnTo>
                    <a:pt x="156759" y="13567"/>
                  </a:lnTo>
                  <a:lnTo>
                    <a:pt x="95955" y="11128"/>
                  </a:lnTo>
                  <a:lnTo>
                    <a:pt x="33130" y="22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1" name="Straight Connector 110"/>
          <p:cNvCxnSpPr/>
          <p:nvPr/>
        </p:nvCxnSpPr>
        <p:spPr>
          <a:xfrm>
            <a:off x="3685159" y="3446017"/>
            <a:ext cx="0" cy="1010667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5" name="Group 114"/>
          <p:cNvGrpSpPr/>
          <p:nvPr/>
        </p:nvGrpSpPr>
        <p:grpSpPr>
          <a:xfrm rot="5400000">
            <a:off x="3642160" y="3721729"/>
            <a:ext cx="519146" cy="401682"/>
            <a:chOff x="3642160" y="3721729"/>
            <a:chExt cx="519146" cy="401682"/>
          </a:xfrm>
        </p:grpSpPr>
        <p:sp>
          <p:nvSpPr>
            <p:cNvPr id="112" name="Freeform 111"/>
            <p:cNvSpPr/>
            <p:nvPr/>
          </p:nvSpPr>
          <p:spPr>
            <a:xfrm>
              <a:off x="3642160" y="3922707"/>
              <a:ext cx="182243" cy="200704"/>
            </a:xfrm>
            <a:custGeom>
              <a:avLst/>
              <a:gdLst/>
              <a:ahLst/>
              <a:cxnLst/>
              <a:rect l="0" t="0" r="0" b="0"/>
              <a:pathLst>
                <a:path w="182243" h="200704">
                  <a:moveTo>
                    <a:pt x="119071" y="105496"/>
                  </a:moveTo>
                  <a:lnTo>
                    <a:pt x="113482" y="88729"/>
                  </a:lnTo>
                  <a:lnTo>
                    <a:pt x="113857" y="71137"/>
                  </a:lnTo>
                  <a:lnTo>
                    <a:pt x="115584" y="51621"/>
                  </a:lnTo>
                  <a:lnTo>
                    <a:pt x="112452" y="31249"/>
                  </a:lnTo>
                  <a:lnTo>
                    <a:pt x="104041" y="13616"/>
                  </a:lnTo>
                  <a:lnTo>
                    <a:pt x="98522" y="5638"/>
                  </a:lnTo>
                  <a:lnTo>
                    <a:pt x="90164" y="1489"/>
                  </a:lnTo>
                  <a:lnTo>
                    <a:pt x="68398" y="0"/>
                  </a:lnTo>
                  <a:lnTo>
                    <a:pt x="58383" y="3580"/>
                  </a:lnTo>
                  <a:lnTo>
                    <a:pt x="41015" y="16916"/>
                  </a:lnTo>
                  <a:lnTo>
                    <a:pt x="23673" y="44155"/>
                  </a:lnTo>
                  <a:lnTo>
                    <a:pt x="0" y="105657"/>
                  </a:lnTo>
                  <a:lnTo>
                    <a:pt x="472" y="142719"/>
                  </a:lnTo>
                  <a:lnTo>
                    <a:pt x="8021" y="177746"/>
                  </a:lnTo>
                  <a:lnTo>
                    <a:pt x="13452" y="186418"/>
                  </a:lnTo>
                  <a:lnTo>
                    <a:pt x="28845" y="199173"/>
                  </a:lnTo>
                  <a:lnTo>
                    <a:pt x="37863" y="200703"/>
                  </a:lnTo>
                  <a:lnTo>
                    <a:pt x="57242" y="196164"/>
                  </a:lnTo>
                  <a:lnTo>
                    <a:pt x="71314" y="183227"/>
                  </a:lnTo>
                  <a:lnTo>
                    <a:pt x="89880" y="146327"/>
                  </a:lnTo>
                  <a:lnTo>
                    <a:pt x="105276" y="83346"/>
                  </a:lnTo>
                  <a:lnTo>
                    <a:pt x="107090" y="65236"/>
                  </a:lnTo>
                  <a:lnTo>
                    <a:pt x="123140" y="127378"/>
                  </a:lnTo>
                  <a:lnTo>
                    <a:pt x="136087" y="144857"/>
                  </a:lnTo>
                  <a:lnTo>
                    <a:pt x="152370" y="158085"/>
                  </a:lnTo>
                  <a:lnTo>
                    <a:pt x="182242" y="168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829342" y="3943286"/>
              <a:ext cx="142460" cy="137560"/>
            </a:xfrm>
            <a:custGeom>
              <a:avLst/>
              <a:gdLst/>
              <a:ahLst/>
              <a:cxnLst/>
              <a:rect l="0" t="0" r="0" b="0"/>
              <a:pathLst>
                <a:path w="142460" h="137560">
                  <a:moveTo>
                    <a:pt x="5589" y="53331"/>
                  </a:moveTo>
                  <a:lnTo>
                    <a:pt x="0" y="70098"/>
                  </a:lnTo>
                  <a:lnTo>
                    <a:pt x="375" y="87690"/>
                  </a:lnTo>
                  <a:lnTo>
                    <a:pt x="10968" y="129735"/>
                  </a:lnTo>
                  <a:lnTo>
                    <a:pt x="6528" y="87670"/>
                  </a:lnTo>
                  <a:lnTo>
                    <a:pt x="17165" y="32636"/>
                  </a:lnTo>
                  <a:lnTo>
                    <a:pt x="20326" y="21987"/>
                  </a:lnTo>
                  <a:lnTo>
                    <a:pt x="25942" y="13718"/>
                  </a:lnTo>
                  <a:lnTo>
                    <a:pt x="41541" y="1410"/>
                  </a:lnTo>
                  <a:lnTo>
                    <a:pt x="50614" y="0"/>
                  </a:lnTo>
                  <a:lnTo>
                    <a:pt x="70054" y="4671"/>
                  </a:lnTo>
                  <a:lnTo>
                    <a:pt x="95140" y="20456"/>
                  </a:lnTo>
                  <a:lnTo>
                    <a:pt x="117390" y="45540"/>
                  </a:lnTo>
                  <a:lnTo>
                    <a:pt x="133212" y="80788"/>
                  </a:lnTo>
                  <a:lnTo>
                    <a:pt x="142459" y="1375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015246" y="3721729"/>
              <a:ext cx="146060" cy="379808"/>
            </a:xfrm>
            <a:custGeom>
              <a:avLst/>
              <a:gdLst/>
              <a:ahLst/>
              <a:cxnLst/>
              <a:rect l="0" t="0" r="0" b="0"/>
              <a:pathLst>
                <a:path w="146060" h="379808">
                  <a:moveTo>
                    <a:pt x="82888" y="295940"/>
                  </a:moveTo>
                  <a:lnTo>
                    <a:pt x="62645" y="251977"/>
                  </a:lnTo>
                  <a:lnTo>
                    <a:pt x="55355" y="247913"/>
                  </a:lnTo>
                  <a:lnTo>
                    <a:pt x="46985" y="247544"/>
                  </a:lnTo>
                  <a:lnTo>
                    <a:pt x="37896" y="249638"/>
                  </a:lnTo>
                  <a:lnTo>
                    <a:pt x="21557" y="261323"/>
                  </a:lnTo>
                  <a:lnTo>
                    <a:pt x="13925" y="269352"/>
                  </a:lnTo>
                  <a:lnTo>
                    <a:pt x="5445" y="290752"/>
                  </a:lnTo>
                  <a:lnTo>
                    <a:pt x="0" y="342618"/>
                  </a:lnTo>
                  <a:lnTo>
                    <a:pt x="5495" y="363869"/>
                  </a:lnTo>
                  <a:lnTo>
                    <a:pt x="10236" y="372811"/>
                  </a:lnTo>
                  <a:lnTo>
                    <a:pt x="16905" y="377603"/>
                  </a:lnTo>
                  <a:lnTo>
                    <a:pt x="24862" y="379628"/>
                  </a:lnTo>
                  <a:lnTo>
                    <a:pt x="33675" y="379807"/>
                  </a:lnTo>
                  <a:lnTo>
                    <a:pt x="49707" y="373768"/>
                  </a:lnTo>
                  <a:lnTo>
                    <a:pt x="64632" y="362115"/>
                  </a:lnTo>
                  <a:lnTo>
                    <a:pt x="79063" y="345238"/>
                  </a:lnTo>
                  <a:lnTo>
                    <a:pt x="98987" y="291336"/>
                  </a:lnTo>
                  <a:lnTo>
                    <a:pt x="111068" y="238228"/>
                  </a:lnTo>
                  <a:lnTo>
                    <a:pt x="113801" y="177695"/>
                  </a:lnTo>
                  <a:lnTo>
                    <a:pt x="113171" y="120677"/>
                  </a:lnTo>
                  <a:lnTo>
                    <a:pt x="106114" y="61235"/>
                  </a:lnTo>
                  <a:lnTo>
                    <a:pt x="98784" y="4693"/>
                  </a:lnTo>
                  <a:lnTo>
                    <a:pt x="95825" y="0"/>
                  </a:lnTo>
                  <a:lnTo>
                    <a:pt x="92683" y="380"/>
                  </a:lnTo>
                  <a:lnTo>
                    <a:pt x="89418" y="4143"/>
                  </a:lnTo>
                  <a:lnTo>
                    <a:pt x="83748" y="64823"/>
                  </a:lnTo>
                  <a:lnTo>
                    <a:pt x="83058" y="120565"/>
                  </a:lnTo>
                  <a:lnTo>
                    <a:pt x="84092" y="177806"/>
                  </a:lnTo>
                  <a:lnTo>
                    <a:pt x="94348" y="241106"/>
                  </a:lnTo>
                  <a:lnTo>
                    <a:pt x="107639" y="293427"/>
                  </a:lnTo>
                  <a:lnTo>
                    <a:pt x="133360" y="345131"/>
                  </a:lnTo>
                  <a:lnTo>
                    <a:pt x="146059" y="369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6" name="Straight Connector 115"/>
          <p:cNvCxnSpPr/>
          <p:nvPr/>
        </p:nvCxnSpPr>
        <p:spPr>
          <a:xfrm>
            <a:off x="3685159" y="3446017"/>
            <a:ext cx="673735" cy="48425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/>
          <p:nvPr/>
        </p:nvCxnSpPr>
        <p:spPr>
          <a:xfrm flipV="1">
            <a:off x="3695572" y="3951351"/>
            <a:ext cx="652781" cy="50533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/>
          <p:cNvCxnSpPr/>
          <p:nvPr/>
        </p:nvCxnSpPr>
        <p:spPr>
          <a:xfrm>
            <a:off x="4358894" y="3930268"/>
            <a:ext cx="275310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4586447" y="3416234"/>
            <a:ext cx="893176" cy="426822"/>
            <a:chOff x="4586447" y="3416234"/>
            <a:chExt cx="893176" cy="426822"/>
          </a:xfrm>
        </p:grpSpPr>
        <p:sp>
          <p:nvSpPr>
            <p:cNvPr id="119" name="Freeform 118"/>
            <p:cNvSpPr/>
            <p:nvPr/>
          </p:nvSpPr>
          <p:spPr>
            <a:xfrm>
              <a:off x="4586447" y="3605747"/>
              <a:ext cx="259619" cy="237309"/>
            </a:xfrm>
            <a:custGeom>
              <a:avLst/>
              <a:gdLst/>
              <a:ahLst/>
              <a:cxnLst/>
              <a:rect l="0" t="0" r="0" b="0"/>
              <a:pathLst>
                <a:path w="259619" h="237309">
                  <a:moveTo>
                    <a:pt x="19310" y="10528"/>
                  </a:moveTo>
                  <a:lnTo>
                    <a:pt x="8131" y="27296"/>
                  </a:lnTo>
                  <a:lnTo>
                    <a:pt x="1179" y="60080"/>
                  </a:lnTo>
                  <a:lnTo>
                    <a:pt x="0" y="119146"/>
                  </a:lnTo>
                  <a:lnTo>
                    <a:pt x="9820" y="170154"/>
                  </a:lnTo>
                  <a:lnTo>
                    <a:pt x="12983" y="183626"/>
                  </a:lnTo>
                  <a:lnTo>
                    <a:pt x="18601" y="193777"/>
                  </a:lnTo>
                  <a:lnTo>
                    <a:pt x="34203" y="208176"/>
                  </a:lnTo>
                  <a:lnTo>
                    <a:pt x="42106" y="210144"/>
                  </a:lnTo>
                  <a:lnTo>
                    <a:pt x="49715" y="209116"/>
                  </a:lnTo>
                  <a:lnTo>
                    <a:pt x="57128" y="206091"/>
                  </a:lnTo>
                  <a:lnTo>
                    <a:pt x="68483" y="193371"/>
                  </a:lnTo>
                  <a:lnTo>
                    <a:pt x="92704" y="136285"/>
                  </a:lnTo>
                  <a:lnTo>
                    <a:pt x="96316" y="125951"/>
                  </a:lnTo>
                  <a:lnTo>
                    <a:pt x="99893" y="123742"/>
                  </a:lnTo>
                  <a:lnTo>
                    <a:pt x="103447" y="126948"/>
                  </a:lnTo>
                  <a:lnTo>
                    <a:pt x="127707" y="188295"/>
                  </a:lnTo>
                  <a:lnTo>
                    <a:pt x="153285" y="225797"/>
                  </a:lnTo>
                  <a:lnTo>
                    <a:pt x="173221" y="234885"/>
                  </a:lnTo>
                  <a:lnTo>
                    <a:pt x="185088" y="237308"/>
                  </a:lnTo>
                  <a:lnTo>
                    <a:pt x="195339" y="236584"/>
                  </a:lnTo>
                  <a:lnTo>
                    <a:pt x="212968" y="229540"/>
                  </a:lnTo>
                  <a:lnTo>
                    <a:pt x="236047" y="212421"/>
                  </a:lnTo>
                  <a:lnTo>
                    <a:pt x="252114" y="186942"/>
                  </a:lnTo>
                  <a:lnTo>
                    <a:pt x="259618" y="137316"/>
                  </a:lnTo>
                  <a:lnTo>
                    <a:pt x="257981" y="78640"/>
                  </a:lnTo>
                  <a:lnTo>
                    <a:pt x="243222" y="17201"/>
                  </a:lnTo>
                  <a:lnTo>
                    <a:pt x="2404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900555" y="3610448"/>
              <a:ext cx="157928" cy="198592"/>
            </a:xfrm>
            <a:custGeom>
              <a:avLst/>
              <a:gdLst/>
              <a:ahLst/>
              <a:cxnLst/>
              <a:rect l="0" t="0" r="0" b="0"/>
              <a:pathLst>
                <a:path w="157928" h="198592">
                  <a:moveTo>
                    <a:pt x="0" y="121640"/>
                  </a:moveTo>
                  <a:lnTo>
                    <a:pt x="37478" y="113307"/>
                  </a:lnTo>
                  <a:lnTo>
                    <a:pt x="83312" y="105956"/>
                  </a:lnTo>
                  <a:lnTo>
                    <a:pt x="109953" y="90997"/>
                  </a:lnTo>
                  <a:lnTo>
                    <a:pt x="122177" y="75266"/>
                  </a:lnTo>
                  <a:lnTo>
                    <a:pt x="127075" y="66158"/>
                  </a:lnTo>
                  <a:lnTo>
                    <a:pt x="129397" y="46678"/>
                  </a:lnTo>
                  <a:lnTo>
                    <a:pt x="125360" y="27493"/>
                  </a:lnTo>
                  <a:lnTo>
                    <a:pt x="115767" y="11166"/>
                  </a:lnTo>
                  <a:lnTo>
                    <a:pt x="107593" y="5877"/>
                  </a:lnTo>
                  <a:lnTo>
                    <a:pt x="86034" y="0"/>
                  </a:lnTo>
                  <a:lnTo>
                    <a:pt x="53177" y="2281"/>
                  </a:lnTo>
                  <a:lnTo>
                    <a:pt x="34942" y="13610"/>
                  </a:lnTo>
                  <a:lnTo>
                    <a:pt x="20209" y="30343"/>
                  </a:lnTo>
                  <a:lnTo>
                    <a:pt x="9761" y="49478"/>
                  </a:lnTo>
                  <a:lnTo>
                    <a:pt x="7458" y="75920"/>
                  </a:lnTo>
                  <a:lnTo>
                    <a:pt x="15511" y="129377"/>
                  </a:lnTo>
                  <a:lnTo>
                    <a:pt x="30592" y="157338"/>
                  </a:lnTo>
                  <a:lnTo>
                    <a:pt x="49878" y="180441"/>
                  </a:lnTo>
                  <a:lnTo>
                    <a:pt x="76000" y="196514"/>
                  </a:lnTo>
                  <a:lnTo>
                    <a:pt x="98898" y="198591"/>
                  </a:lnTo>
                  <a:lnTo>
                    <a:pt x="131858" y="193184"/>
                  </a:lnTo>
                  <a:lnTo>
                    <a:pt x="157927" y="1848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15587" y="3652820"/>
              <a:ext cx="174523" cy="174026"/>
            </a:xfrm>
            <a:custGeom>
              <a:avLst/>
              <a:gdLst/>
              <a:ahLst/>
              <a:cxnLst/>
              <a:rect l="0" t="0" r="0" b="0"/>
              <a:pathLst>
                <a:path w="174523" h="174026">
                  <a:moveTo>
                    <a:pt x="6066" y="58212"/>
                  </a:moveTo>
                  <a:lnTo>
                    <a:pt x="0" y="91833"/>
                  </a:lnTo>
                  <a:lnTo>
                    <a:pt x="4521" y="143535"/>
                  </a:lnTo>
                  <a:lnTo>
                    <a:pt x="5379" y="161644"/>
                  </a:lnTo>
                  <a:lnTo>
                    <a:pt x="6006" y="103884"/>
                  </a:lnTo>
                  <a:lnTo>
                    <a:pt x="8388" y="62905"/>
                  </a:lnTo>
                  <a:lnTo>
                    <a:pt x="22872" y="29187"/>
                  </a:lnTo>
                  <a:lnTo>
                    <a:pt x="35372" y="11777"/>
                  </a:lnTo>
                  <a:lnTo>
                    <a:pt x="54966" y="2479"/>
                  </a:lnTo>
                  <a:lnTo>
                    <a:pt x="66742" y="0"/>
                  </a:lnTo>
                  <a:lnTo>
                    <a:pt x="89185" y="3484"/>
                  </a:lnTo>
                  <a:lnTo>
                    <a:pt x="109688" y="14001"/>
                  </a:lnTo>
                  <a:lnTo>
                    <a:pt x="134385" y="40823"/>
                  </a:lnTo>
                  <a:lnTo>
                    <a:pt x="160571" y="91215"/>
                  </a:lnTo>
                  <a:lnTo>
                    <a:pt x="170388" y="132331"/>
                  </a:lnTo>
                  <a:lnTo>
                    <a:pt x="174522" y="1740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63809" y="3416234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7263"/>
                  </a:lnTo>
                  <a:lnTo>
                    <a:pt x="5589" y="112566"/>
                  </a:lnTo>
                  <a:lnTo>
                    <a:pt x="9064" y="163204"/>
                  </a:lnTo>
                  <a:lnTo>
                    <a:pt x="15683" y="222662"/>
                  </a:lnTo>
                  <a:lnTo>
                    <a:pt x="19465" y="279143"/>
                  </a:lnTo>
                  <a:lnTo>
                    <a:pt x="21912" y="341055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258523" y="3510990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72168" y="0"/>
                  </a:lnTo>
                  <a:lnTo>
                    <a:pt x="124322" y="0"/>
                  </a:lnTo>
                  <a:lnTo>
                    <a:pt x="61342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25" name="Straight Connector 124"/>
          <p:cNvCxnSpPr/>
          <p:nvPr/>
        </p:nvCxnSpPr>
        <p:spPr>
          <a:xfrm>
            <a:off x="4695825" y="3930268"/>
            <a:ext cx="494919" cy="68440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5201158" y="4614671"/>
            <a:ext cx="694944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4" name="Group 133"/>
          <p:cNvGrpSpPr/>
          <p:nvPr/>
        </p:nvGrpSpPr>
        <p:grpSpPr>
          <a:xfrm>
            <a:off x="4916940" y="3993459"/>
            <a:ext cx="998957" cy="753572"/>
            <a:chOff x="4916940" y="3993459"/>
            <a:chExt cx="998957" cy="753572"/>
          </a:xfrm>
        </p:grpSpPr>
        <p:sp>
          <p:nvSpPr>
            <p:cNvPr id="127" name="Freeform 126"/>
            <p:cNvSpPr/>
            <p:nvPr/>
          </p:nvSpPr>
          <p:spPr>
            <a:xfrm>
              <a:off x="4916940" y="3993459"/>
              <a:ext cx="168457" cy="178985"/>
            </a:xfrm>
            <a:custGeom>
              <a:avLst/>
              <a:gdLst/>
              <a:ahLst/>
              <a:cxnLst/>
              <a:rect l="0" t="0" r="0" b="0"/>
              <a:pathLst>
                <a:path w="168457" h="178985">
                  <a:moveTo>
                    <a:pt x="168456" y="0"/>
                  </a:moveTo>
                  <a:lnTo>
                    <a:pt x="112060" y="57565"/>
                  </a:lnTo>
                  <a:lnTo>
                    <a:pt x="57942" y="118296"/>
                  </a:lnTo>
                  <a:lnTo>
                    <a:pt x="45639" y="13680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969582" y="4025044"/>
              <a:ext cx="105286" cy="126343"/>
            </a:xfrm>
            <a:custGeom>
              <a:avLst/>
              <a:gdLst/>
              <a:ahLst/>
              <a:cxnLst/>
              <a:rect l="0" t="0" r="0" b="0"/>
              <a:pathLst>
                <a:path w="105286" h="126343">
                  <a:moveTo>
                    <a:pt x="105285" y="126342"/>
                  </a:moveTo>
                  <a:lnTo>
                    <a:pt x="55787" y="67779"/>
                  </a:lnTo>
                  <a:lnTo>
                    <a:pt x="6225" y="693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004189" y="4169671"/>
              <a:ext cx="115918" cy="140216"/>
            </a:xfrm>
            <a:custGeom>
              <a:avLst/>
              <a:gdLst/>
              <a:ahLst/>
              <a:cxnLst/>
              <a:rect l="0" t="0" r="0" b="0"/>
              <a:pathLst>
                <a:path w="115918" h="140216">
                  <a:moveTo>
                    <a:pt x="60149" y="13301"/>
                  </a:moveTo>
                  <a:lnTo>
                    <a:pt x="48971" y="2122"/>
                  </a:lnTo>
                  <a:lnTo>
                    <a:pt x="42169" y="0"/>
                  </a:lnTo>
                  <a:lnTo>
                    <a:pt x="25252" y="760"/>
                  </a:lnTo>
                  <a:lnTo>
                    <a:pt x="18167" y="4940"/>
                  </a:lnTo>
                  <a:lnTo>
                    <a:pt x="7176" y="18943"/>
                  </a:lnTo>
                  <a:lnTo>
                    <a:pt x="0" y="52147"/>
                  </a:lnTo>
                  <a:lnTo>
                    <a:pt x="3463" y="86032"/>
                  </a:lnTo>
                  <a:lnTo>
                    <a:pt x="11949" y="104508"/>
                  </a:lnTo>
                  <a:lnTo>
                    <a:pt x="24689" y="120517"/>
                  </a:lnTo>
                  <a:lnTo>
                    <a:pt x="42050" y="135432"/>
                  </a:lnTo>
                  <a:lnTo>
                    <a:pt x="51592" y="139175"/>
                  </a:lnTo>
                  <a:lnTo>
                    <a:pt x="71554" y="140215"/>
                  </a:lnTo>
                  <a:lnTo>
                    <a:pt x="89005" y="133658"/>
                  </a:lnTo>
                  <a:lnTo>
                    <a:pt x="96934" y="128634"/>
                  </a:lnTo>
                  <a:lnTo>
                    <a:pt x="108864" y="113693"/>
                  </a:lnTo>
                  <a:lnTo>
                    <a:pt x="113683" y="104795"/>
                  </a:lnTo>
                  <a:lnTo>
                    <a:pt x="115917" y="85551"/>
                  </a:lnTo>
                  <a:lnTo>
                    <a:pt x="111841" y="65299"/>
                  </a:lnTo>
                  <a:lnTo>
                    <a:pt x="96393" y="35337"/>
                  </a:lnTo>
                  <a:lnTo>
                    <a:pt x="70678" y="27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307524" y="4355818"/>
              <a:ext cx="135842" cy="223749"/>
            </a:xfrm>
            <a:custGeom>
              <a:avLst/>
              <a:gdLst/>
              <a:ahLst/>
              <a:cxnLst/>
              <a:rect l="0" t="0" r="0" b="0"/>
              <a:pathLst>
                <a:path w="135842" h="223749">
                  <a:moveTo>
                    <a:pt x="93726" y="27195"/>
                  </a:moveTo>
                  <a:lnTo>
                    <a:pt x="88137" y="10427"/>
                  </a:lnTo>
                  <a:lnTo>
                    <a:pt x="81812" y="5488"/>
                  </a:lnTo>
                  <a:lnTo>
                    <a:pt x="62305" y="0"/>
                  </a:lnTo>
                  <a:lnTo>
                    <a:pt x="52891" y="2046"/>
                  </a:lnTo>
                  <a:lnTo>
                    <a:pt x="36193" y="13678"/>
                  </a:lnTo>
                  <a:lnTo>
                    <a:pt x="19228" y="39957"/>
                  </a:lnTo>
                  <a:lnTo>
                    <a:pt x="4185" y="88684"/>
                  </a:lnTo>
                  <a:lnTo>
                    <a:pt x="0" y="143369"/>
                  </a:lnTo>
                  <a:lnTo>
                    <a:pt x="2395" y="182110"/>
                  </a:lnTo>
                  <a:lnTo>
                    <a:pt x="4762" y="193643"/>
                  </a:lnTo>
                  <a:lnTo>
                    <a:pt x="9851" y="202501"/>
                  </a:lnTo>
                  <a:lnTo>
                    <a:pt x="24863" y="215463"/>
                  </a:lnTo>
                  <a:lnTo>
                    <a:pt x="46353" y="222004"/>
                  </a:lnTo>
                  <a:lnTo>
                    <a:pt x="58635" y="223748"/>
                  </a:lnTo>
                  <a:lnTo>
                    <a:pt x="78520" y="219447"/>
                  </a:lnTo>
                  <a:lnTo>
                    <a:pt x="126995" y="195891"/>
                  </a:lnTo>
                  <a:lnTo>
                    <a:pt x="135841" y="185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439573" y="4411915"/>
              <a:ext cx="151191" cy="146581"/>
            </a:xfrm>
            <a:custGeom>
              <a:avLst/>
              <a:gdLst/>
              <a:ahLst/>
              <a:cxnLst/>
              <a:rect l="0" t="0" r="0" b="0"/>
              <a:pathLst>
                <a:path w="151191" h="146581">
                  <a:moveTo>
                    <a:pt x="98548" y="65855"/>
                  </a:moveTo>
                  <a:lnTo>
                    <a:pt x="83894" y="21892"/>
                  </a:lnTo>
                  <a:lnTo>
                    <a:pt x="70978" y="8102"/>
                  </a:lnTo>
                  <a:lnTo>
                    <a:pt x="62620" y="2786"/>
                  </a:lnTo>
                  <a:lnTo>
                    <a:pt x="43976" y="0"/>
                  </a:lnTo>
                  <a:lnTo>
                    <a:pt x="34090" y="894"/>
                  </a:lnTo>
                  <a:lnTo>
                    <a:pt x="26330" y="5000"/>
                  </a:lnTo>
                  <a:lnTo>
                    <a:pt x="14589" y="18921"/>
                  </a:lnTo>
                  <a:lnTo>
                    <a:pt x="1401" y="46489"/>
                  </a:lnTo>
                  <a:lnTo>
                    <a:pt x="0" y="66606"/>
                  </a:lnTo>
                  <a:lnTo>
                    <a:pt x="8632" y="113706"/>
                  </a:lnTo>
                  <a:lnTo>
                    <a:pt x="23813" y="143074"/>
                  </a:lnTo>
                  <a:lnTo>
                    <a:pt x="30007" y="146580"/>
                  </a:lnTo>
                  <a:lnTo>
                    <a:pt x="36476" y="146578"/>
                  </a:lnTo>
                  <a:lnTo>
                    <a:pt x="43129" y="144236"/>
                  </a:lnTo>
                  <a:lnTo>
                    <a:pt x="53640" y="132277"/>
                  </a:lnTo>
                  <a:lnTo>
                    <a:pt x="69920" y="96002"/>
                  </a:lnTo>
                  <a:lnTo>
                    <a:pt x="77165" y="54825"/>
                  </a:lnTo>
                  <a:lnTo>
                    <a:pt x="79614" y="54992"/>
                  </a:lnTo>
                  <a:lnTo>
                    <a:pt x="85453" y="64536"/>
                  </a:lnTo>
                  <a:lnTo>
                    <a:pt x="91948" y="80477"/>
                  </a:lnTo>
                  <a:lnTo>
                    <a:pt x="104973" y="93020"/>
                  </a:lnTo>
                  <a:lnTo>
                    <a:pt x="113360" y="98003"/>
                  </a:lnTo>
                  <a:lnTo>
                    <a:pt x="121291" y="100155"/>
                  </a:lnTo>
                  <a:lnTo>
                    <a:pt x="151190" y="9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5606231" y="4428981"/>
              <a:ext cx="142461" cy="111960"/>
            </a:xfrm>
            <a:custGeom>
              <a:avLst/>
              <a:gdLst/>
              <a:ahLst/>
              <a:cxnLst/>
              <a:rect l="0" t="0" r="0" b="0"/>
              <a:pathLst>
                <a:path w="142461" h="111960">
                  <a:moveTo>
                    <a:pt x="5590" y="6674"/>
                  </a:moveTo>
                  <a:lnTo>
                    <a:pt x="0" y="23442"/>
                  </a:lnTo>
                  <a:lnTo>
                    <a:pt x="4045" y="82120"/>
                  </a:lnTo>
                  <a:lnTo>
                    <a:pt x="4903" y="99867"/>
                  </a:lnTo>
                  <a:lnTo>
                    <a:pt x="8669" y="39234"/>
                  </a:lnTo>
                  <a:lnTo>
                    <a:pt x="15147" y="18805"/>
                  </a:lnTo>
                  <a:lnTo>
                    <a:pt x="25825" y="1927"/>
                  </a:lnTo>
                  <a:lnTo>
                    <a:pt x="31948" y="0"/>
                  </a:lnTo>
                  <a:lnTo>
                    <a:pt x="38370" y="2225"/>
                  </a:lnTo>
                  <a:lnTo>
                    <a:pt x="44991" y="7217"/>
                  </a:lnTo>
                  <a:lnTo>
                    <a:pt x="52347" y="25243"/>
                  </a:lnTo>
                  <a:lnTo>
                    <a:pt x="62659" y="69354"/>
                  </a:lnTo>
                  <a:lnTo>
                    <a:pt x="64693" y="71857"/>
                  </a:lnTo>
                  <a:lnTo>
                    <a:pt x="66049" y="68847"/>
                  </a:lnTo>
                  <a:lnTo>
                    <a:pt x="73814" y="35983"/>
                  </a:lnTo>
                  <a:lnTo>
                    <a:pt x="79148" y="28553"/>
                  </a:lnTo>
                  <a:lnTo>
                    <a:pt x="94434" y="17178"/>
                  </a:lnTo>
                  <a:lnTo>
                    <a:pt x="102254" y="16016"/>
                  </a:lnTo>
                  <a:lnTo>
                    <a:pt x="109807" y="17582"/>
                  </a:lnTo>
                  <a:lnTo>
                    <a:pt x="117182" y="20965"/>
                  </a:lnTo>
                  <a:lnTo>
                    <a:pt x="128496" y="34083"/>
                  </a:lnTo>
                  <a:lnTo>
                    <a:pt x="136253" y="52781"/>
                  </a:lnTo>
                  <a:lnTo>
                    <a:pt x="142460" y="1119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5811862" y="4382598"/>
              <a:ext cx="104035" cy="364433"/>
            </a:xfrm>
            <a:custGeom>
              <a:avLst/>
              <a:gdLst/>
              <a:ahLst/>
              <a:cxnLst/>
              <a:rect l="0" t="0" r="0" b="0"/>
              <a:pathLst>
                <a:path w="104035" h="364433">
                  <a:moveTo>
                    <a:pt x="0" y="116228"/>
                  </a:moveTo>
                  <a:lnTo>
                    <a:pt x="0" y="170372"/>
                  </a:lnTo>
                  <a:lnTo>
                    <a:pt x="0" y="225319"/>
                  </a:lnTo>
                  <a:lnTo>
                    <a:pt x="0" y="282403"/>
                  </a:lnTo>
                  <a:lnTo>
                    <a:pt x="0" y="345671"/>
                  </a:lnTo>
                  <a:lnTo>
                    <a:pt x="0" y="364432"/>
                  </a:lnTo>
                  <a:lnTo>
                    <a:pt x="0" y="314106"/>
                  </a:lnTo>
                  <a:lnTo>
                    <a:pt x="0" y="256874"/>
                  </a:lnTo>
                  <a:lnTo>
                    <a:pt x="0" y="200509"/>
                  </a:lnTo>
                  <a:lnTo>
                    <a:pt x="0" y="144314"/>
                  </a:lnTo>
                  <a:lnTo>
                    <a:pt x="0" y="88154"/>
                  </a:lnTo>
                  <a:lnTo>
                    <a:pt x="2340" y="48379"/>
                  </a:lnTo>
                  <a:lnTo>
                    <a:pt x="16811" y="20735"/>
                  </a:lnTo>
                  <a:lnTo>
                    <a:pt x="29308" y="5157"/>
                  </a:lnTo>
                  <a:lnTo>
                    <a:pt x="37086" y="1236"/>
                  </a:lnTo>
                  <a:lnTo>
                    <a:pt x="55088" y="0"/>
                  </a:lnTo>
                  <a:lnTo>
                    <a:pt x="71666" y="6470"/>
                  </a:lnTo>
                  <a:lnTo>
                    <a:pt x="79363" y="11471"/>
                  </a:lnTo>
                  <a:lnTo>
                    <a:pt x="91035" y="26385"/>
                  </a:lnTo>
                  <a:lnTo>
                    <a:pt x="98951" y="45882"/>
                  </a:lnTo>
                  <a:lnTo>
                    <a:pt x="104034" y="96527"/>
                  </a:lnTo>
                  <a:lnTo>
                    <a:pt x="102389" y="122680"/>
                  </a:lnTo>
                  <a:lnTo>
                    <a:pt x="93859" y="146002"/>
                  </a:lnTo>
                  <a:lnTo>
                    <a:pt x="79150" y="161826"/>
                  </a:lnTo>
                  <a:lnTo>
                    <a:pt x="41111" y="181517"/>
                  </a:lnTo>
                  <a:lnTo>
                    <a:pt x="10528" y="189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35" name="Straight Connector 134"/>
          <p:cNvCxnSpPr/>
          <p:nvPr/>
        </p:nvCxnSpPr>
        <p:spPr>
          <a:xfrm>
            <a:off x="6235192" y="3945128"/>
            <a:ext cx="336930" cy="60020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6569964" y="4536947"/>
            <a:ext cx="9370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6" name="Group 145"/>
          <p:cNvGrpSpPr/>
          <p:nvPr/>
        </p:nvGrpSpPr>
        <p:grpSpPr>
          <a:xfrm>
            <a:off x="6374215" y="4012344"/>
            <a:ext cx="894924" cy="610654"/>
            <a:chOff x="6374215" y="4012344"/>
            <a:chExt cx="894924" cy="610654"/>
          </a:xfrm>
        </p:grpSpPr>
        <p:sp>
          <p:nvSpPr>
            <p:cNvPr id="137" name="Freeform 136"/>
            <p:cNvSpPr/>
            <p:nvPr/>
          </p:nvSpPr>
          <p:spPr>
            <a:xfrm>
              <a:off x="6374215" y="4064986"/>
              <a:ext cx="73700" cy="63172"/>
            </a:xfrm>
            <a:custGeom>
              <a:avLst/>
              <a:gdLst/>
              <a:ahLst/>
              <a:cxnLst/>
              <a:rect l="0" t="0" r="0" b="0"/>
              <a:pathLst>
                <a:path w="73700" h="63172">
                  <a:moveTo>
                    <a:pt x="73699" y="0"/>
                  </a:moveTo>
                  <a:lnTo>
                    <a:pt x="27918" y="47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6490029" y="401234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6435669" y="4124658"/>
              <a:ext cx="93246" cy="129843"/>
            </a:xfrm>
            <a:custGeom>
              <a:avLst/>
              <a:gdLst/>
              <a:ahLst/>
              <a:cxnLst/>
              <a:rect l="0" t="0" r="0" b="0"/>
              <a:pathLst>
                <a:path w="93246" h="129843">
                  <a:moveTo>
                    <a:pt x="33303" y="3500"/>
                  </a:moveTo>
                  <a:lnTo>
                    <a:pt x="3994" y="41873"/>
                  </a:lnTo>
                  <a:lnTo>
                    <a:pt x="896" y="43120"/>
                  </a:lnTo>
                  <a:lnTo>
                    <a:pt x="0" y="40442"/>
                  </a:lnTo>
                  <a:lnTo>
                    <a:pt x="572" y="35147"/>
                  </a:lnTo>
                  <a:lnTo>
                    <a:pt x="7447" y="23024"/>
                  </a:lnTo>
                  <a:lnTo>
                    <a:pt x="12556" y="16516"/>
                  </a:lnTo>
                  <a:lnTo>
                    <a:pt x="36514" y="1767"/>
                  </a:lnTo>
                  <a:lnTo>
                    <a:pt x="55787" y="0"/>
                  </a:lnTo>
                  <a:lnTo>
                    <a:pt x="65839" y="1166"/>
                  </a:lnTo>
                  <a:lnTo>
                    <a:pt x="73711" y="5454"/>
                  </a:lnTo>
                  <a:lnTo>
                    <a:pt x="85577" y="19576"/>
                  </a:lnTo>
                  <a:lnTo>
                    <a:pt x="93245" y="52847"/>
                  </a:lnTo>
                  <a:lnTo>
                    <a:pt x="89928" y="86751"/>
                  </a:lnTo>
                  <a:lnTo>
                    <a:pt x="81476" y="105231"/>
                  </a:lnTo>
                  <a:lnTo>
                    <a:pt x="71091" y="118903"/>
                  </a:lnTo>
                  <a:lnTo>
                    <a:pt x="54360" y="129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6721656" y="4212386"/>
              <a:ext cx="125818" cy="229572"/>
            </a:xfrm>
            <a:custGeom>
              <a:avLst/>
              <a:gdLst/>
              <a:ahLst/>
              <a:cxnLst/>
              <a:rect l="0" t="0" r="0" b="0"/>
              <a:pathLst>
                <a:path w="125818" h="229572">
                  <a:moveTo>
                    <a:pt x="115813" y="0"/>
                  </a:moveTo>
                  <a:lnTo>
                    <a:pt x="110224" y="16767"/>
                  </a:lnTo>
                  <a:lnTo>
                    <a:pt x="112337" y="49551"/>
                  </a:lnTo>
                  <a:lnTo>
                    <a:pt x="123688" y="111117"/>
                  </a:lnTo>
                  <a:lnTo>
                    <a:pt x="125817" y="171037"/>
                  </a:lnTo>
                  <a:lnTo>
                    <a:pt x="120597" y="208215"/>
                  </a:lnTo>
                  <a:lnTo>
                    <a:pt x="114323" y="216019"/>
                  </a:lnTo>
                  <a:lnTo>
                    <a:pt x="94875" y="224690"/>
                  </a:lnTo>
                  <a:lnTo>
                    <a:pt x="57617" y="229571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6742713" y="4212386"/>
              <a:ext cx="221099" cy="1"/>
            </a:xfrm>
            <a:custGeom>
              <a:avLst/>
              <a:gdLst/>
              <a:ahLst/>
              <a:cxnLst/>
              <a:rect l="0" t="0" r="0" b="0"/>
              <a:pathLst>
                <a:path w="221099" h="1">
                  <a:moveTo>
                    <a:pt x="221098" y="0"/>
                  </a:moveTo>
                  <a:lnTo>
                    <a:pt x="162481" y="0"/>
                  </a:lnTo>
                  <a:lnTo>
                    <a:pt x="108307" y="0"/>
                  </a:lnTo>
                  <a:lnTo>
                    <a:pt x="4942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913364" y="4338728"/>
              <a:ext cx="107042" cy="128068"/>
            </a:xfrm>
            <a:custGeom>
              <a:avLst/>
              <a:gdLst/>
              <a:ahLst/>
              <a:cxnLst/>
              <a:rect l="0" t="0" r="0" b="0"/>
              <a:pathLst>
                <a:path w="107042" h="128068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3827" y="104369"/>
                  </a:lnTo>
                  <a:lnTo>
                    <a:pt x="8839" y="112863"/>
                  </a:lnTo>
                  <a:lnTo>
                    <a:pt x="23766" y="125420"/>
                  </a:lnTo>
                  <a:lnTo>
                    <a:pt x="32660" y="128067"/>
                  </a:lnTo>
                  <a:lnTo>
                    <a:pt x="51900" y="127888"/>
                  </a:lnTo>
                  <a:lnTo>
                    <a:pt x="69030" y="120790"/>
                  </a:lnTo>
                  <a:lnTo>
                    <a:pt x="76874" y="115622"/>
                  </a:lnTo>
                  <a:lnTo>
                    <a:pt x="88709" y="100520"/>
                  </a:lnTo>
                  <a:lnTo>
                    <a:pt x="105838" y="56640"/>
                  </a:lnTo>
                  <a:lnTo>
                    <a:pt x="107041" y="33362"/>
                  </a:lnTo>
                  <a:lnTo>
                    <a:pt x="1030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7090496" y="4170271"/>
              <a:ext cx="10187" cy="294799"/>
            </a:xfrm>
            <a:custGeom>
              <a:avLst/>
              <a:gdLst/>
              <a:ahLst/>
              <a:cxnLst/>
              <a:rect l="0" t="0" r="0" b="0"/>
              <a:pathLst>
                <a:path w="10187" h="294799">
                  <a:moveTo>
                    <a:pt x="10186" y="0"/>
                  </a:moveTo>
                  <a:lnTo>
                    <a:pt x="4596" y="16768"/>
                  </a:lnTo>
                  <a:lnTo>
                    <a:pt x="4972" y="34359"/>
                  </a:lnTo>
                  <a:lnTo>
                    <a:pt x="6698" y="55045"/>
                  </a:lnTo>
                  <a:lnTo>
                    <a:pt x="1395" y="106453"/>
                  </a:lnTo>
                  <a:lnTo>
                    <a:pt x="0" y="161668"/>
                  </a:lnTo>
                  <a:lnTo>
                    <a:pt x="6960" y="217635"/>
                  </a:lnTo>
                  <a:lnTo>
                    <a:pt x="9548" y="267511"/>
                  </a:lnTo>
                  <a:lnTo>
                    <a:pt x="10186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7142795" y="4349256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26545" y="60873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7142795" y="4307142"/>
              <a:ext cx="126344" cy="315856"/>
            </a:xfrm>
            <a:custGeom>
              <a:avLst/>
              <a:gdLst/>
              <a:ahLst/>
              <a:cxnLst/>
              <a:rect l="0" t="0" r="0" b="0"/>
              <a:pathLst>
                <a:path w="126344" h="315856">
                  <a:moveTo>
                    <a:pt x="126343" y="0"/>
                  </a:moveTo>
                  <a:lnTo>
                    <a:pt x="109532" y="19151"/>
                  </a:lnTo>
                  <a:lnTo>
                    <a:pt x="86800" y="65567"/>
                  </a:lnTo>
                  <a:lnTo>
                    <a:pt x="70699" y="119797"/>
                  </a:lnTo>
                  <a:lnTo>
                    <a:pt x="49017" y="175569"/>
                  </a:lnTo>
                  <a:lnTo>
                    <a:pt x="29137" y="231646"/>
                  </a:lnTo>
                  <a:lnTo>
                    <a:pt x="5743" y="29107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47" name="Straight Connector 146"/>
          <p:cNvCxnSpPr/>
          <p:nvPr/>
        </p:nvCxnSpPr>
        <p:spPr>
          <a:xfrm>
            <a:off x="4446579" y="3336875"/>
            <a:ext cx="0" cy="122242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1063378" y="168707"/>
            <a:ext cx="5917017" cy="589345"/>
            <a:chOff x="1063378" y="168707"/>
            <a:chExt cx="5917017" cy="589345"/>
          </a:xfrm>
        </p:grpSpPr>
        <p:sp>
          <p:nvSpPr>
            <p:cNvPr id="2" name="Freeform 1"/>
            <p:cNvSpPr/>
            <p:nvPr/>
          </p:nvSpPr>
          <p:spPr>
            <a:xfrm>
              <a:off x="1284476" y="252683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0" y="165651"/>
                  </a:lnTo>
                  <a:lnTo>
                    <a:pt x="0" y="217798"/>
                  </a:lnTo>
                  <a:lnTo>
                    <a:pt x="1170" y="278245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63378" y="263212"/>
              <a:ext cx="389555" cy="31586"/>
            </a:xfrm>
            <a:custGeom>
              <a:avLst/>
              <a:gdLst/>
              <a:ahLst/>
              <a:cxnLst/>
              <a:rect l="0" t="0" r="0" b="0"/>
              <a:pathLst>
                <a:path w="389555" h="31586">
                  <a:moveTo>
                    <a:pt x="389554" y="0"/>
                  </a:moveTo>
                  <a:lnTo>
                    <a:pt x="335410" y="0"/>
                  </a:lnTo>
                  <a:lnTo>
                    <a:pt x="274874" y="5589"/>
                  </a:lnTo>
                  <a:lnTo>
                    <a:pt x="223904" y="9065"/>
                  </a:lnTo>
                  <a:lnTo>
                    <a:pt x="171757" y="10095"/>
                  </a:lnTo>
                  <a:lnTo>
                    <a:pt x="119261" y="15989"/>
                  </a:lnTo>
                  <a:lnTo>
                    <a:pt x="57526" y="2122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8929" y="242155"/>
              <a:ext cx="363559" cy="343067"/>
            </a:xfrm>
            <a:custGeom>
              <a:avLst/>
              <a:gdLst/>
              <a:ahLst/>
              <a:cxnLst/>
              <a:rect l="0" t="0" r="0" b="0"/>
              <a:pathLst>
                <a:path w="363559" h="34306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2621" y="143433"/>
                  </a:lnTo>
                  <a:lnTo>
                    <a:pt x="15427" y="203071"/>
                  </a:lnTo>
                  <a:lnTo>
                    <a:pt x="15913" y="253581"/>
                  </a:lnTo>
                  <a:lnTo>
                    <a:pt x="22156" y="316710"/>
                  </a:lnTo>
                  <a:lnTo>
                    <a:pt x="21313" y="316425"/>
                  </a:lnTo>
                  <a:lnTo>
                    <a:pt x="19581" y="312725"/>
                  </a:lnTo>
                  <a:lnTo>
                    <a:pt x="24907" y="252156"/>
                  </a:lnTo>
                  <a:lnTo>
                    <a:pt x="28212" y="226713"/>
                  </a:lnTo>
                  <a:lnTo>
                    <a:pt x="43228" y="199235"/>
                  </a:lnTo>
                  <a:lnTo>
                    <a:pt x="55852" y="183695"/>
                  </a:lnTo>
                  <a:lnTo>
                    <a:pt x="62494" y="180955"/>
                  </a:lnTo>
                  <a:lnTo>
                    <a:pt x="69262" y="181468"/>
                  </a:lnTo>
                  <a:lnTo>
                    <a:pt x="83021" y="188277"/>
                  </a:lnTo>
                  <a:lnTo>
                    <a:pt x="96935" y="199102"/>
                  </a:lnTo>
                  <a:lnTo>
                    <a:pt x="112333" y="223940"/>
                  </a:lnTo>
                  <a:lnTo>
                    <a:pt x="131661" y="282448"/>
                  </a:lnTo>
                  <a:lnTo>
                    <a:pt x="139260" y="318435"/>
                  </a:lnTo>
                  <a:lnTo>
                    <a:pt x="140326" y="331613"/>
                  </a:lnTo>
                  <a:lnTo>
                    <a:pt x="142207" y="336889"/>
                  </a:lnTo>
                  <a:lnTo>
                    <a:pt x="144631" y="336896"/>
                  </a:lnTo>
                  <a:lnTo>
                    <a:pt x="187396" y="288625"/>
                  </a:lnTo>
                  <a:lnTo>
                    <a:pt x="241716" y="268276"/>
                  </a:lnTo>
                  <a:lnTo>
                    <a:pt x="276374" y="255484"/>
                  </a:lnTo>
                  <a:lnTo>
                    <a:pt x="294004" y="243790"/>
                  </a:lnTo>
                  <a:lnTo>
                    <a:pt x="299641" y="235056"/>
                  </a:lnTo>
                  <a:lnTo>
                    <a:pt x="305904" y="212874"/>
                  </a:lnTo>
                  <a:lnTo>
                    <a:pt x="305235" y="202747"/>
                  </a:lnTo>
                  <a:lnTo>
                    <a:pt x="298252" y="185256"/>
                  </a:lnTo>
                  <a:lnTo>
                    <a:pt x="284230" y="172803"/>
                  </a:lnTo>
                  <a:lnTo>
                    <a:pt x="275578" y="167845"/>
                  </a:lnTo>
                  <a:lnTo>
                    <a:pt x="256605" y="165455"/>
                  </a:lnTo>
                  <a:lnTo>
                    <a:pt x="237644" y="169462"/>
                  </a:lnTo>
                  <a:lnTo>
                    <a:pt x="221418" y="179041"/>
                  </a:lnTo>
                  <a:lnTo>
                    <a:pt x="199130" y="203178"/>
                  </a:lnTo>
                  <a:lnTo>
                    <a:pt x="191043" y="225612"/>
                  </a:lnTo>
                  <a:lnTo>
                    <a:pt x="188619" y="250011"/>
                  </a:lnTo>
                  <a:lnTo>
                    <a:pt x="191440" y="272553"/>
                  </a:lnTo>
                  <a:lnTo>
                    <a:pt x="205195" y="304974"/>
                  </a:lnTo>
                  <a:lnTo>
                    <a:pt x="224089" y="331218"/>
                  </a:lnTo>
                  <a:lnTo>
                    <a:pt x="243860" y="340231"/>
                  </a:lnTo>
                  <a:lnTo>
                    <a:pt x="267075" y="343066"/>
                  </a:lnTo>
                  <a:lnTo>
                    <a:pt x="321216" y="332364"/>
                  </a:lnTo>
                  <a:lnTo>
                    <a:pt x="363558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079216" y="364444"/>
              <a:ext cx="135753" cy="344723"/>
            </a:xfrm>
            <a:custGeom>
              <a:avLst/>
              <a:gdLst/>
              <a:ahLst/>
              <a:cxnLst/>
              <a:rect l="0" t="0" r="0" b="0"/>
              <a:pathLst>
                <a:path w="135753" h="344723">
                  <a:moveTo>
                    <a:pt x="5426" y="109338"/>
                  </a:moveTo>
                  <a:lnTo>
                    <a:pt x="11015" y="171430"/>
                  </a:lnTo>
                  <a:lnTo>
                    <a:pt x="14979" y="222815"/>
                  </a:lnTo>
                  <a:lnTo>
                    <a:pt x="18881" y="278026"/>
                  </a:lnTo>
                  <a:lnTo>
                    <a:pt x="24981" y="339581"/>
                  </a:lnTo>
                  <a:lnTo>
                    <a:pt x="24312" y="344722"/>
                  </a:lnTo>
                  <a:lnTo>
                    <a:pt x="22696" y="342299"/>
                  </a:lnTo>
                  <a:lnTo>
                    <a:pt x="11697" y="290796"/>
                  </a:lnTo>
                  <a:lnTo>
                    <a:pt x="7284" y="238882"/>
                  </a:lnTo>
                  <a:lnTo>
                    <a:pt x="5976" y="186456"/>
                  </a:lnTo>
                  <a:lnTo>
                    <a:pt x="0" y="133877"/>
                  </a:lnTo>
                  <a:lnTo>
                    <a:pt x="4311" y="73284"/>
                  </a:lnTo>
                  <a:lnTo>
                    <a:pt x="14324" y="37434"/>
                  </a:lnTo>
                  <a:lnTo>
                    <a:pt x="25368" y="15379"/>
                  </a:lnTo>
                  <a:lnTo>
                    <a:pt x="33929" y="8094"/>
                  </a:lnTo>
                  <a:lnTo>
                    <a:pt x="55918" y="0"/>
                  </a:lnTo>
                  <a:lnTo>
                    <a:pt x="65994" y="181"/>
                  </a:lnTo>
                  <a:lnTo>
                    <a:pt x="83428" y="6621"/>
                  </a:lnTo>
                  <a:lnTo>
                    <a:pt x="106397" y="23401"/>
                  </a:lnTo>
                  <a:lnTo>
                    <a:pt x="122431" y="48780"/>
                  </a:lnTo>
                  <a:lnTo>
                    <a:pt x="134591" y="78527"/>
                  </a:lnTo>
                  <a:lnTo>
                    <a:pt x="135752" y="99154"/>
                  </a:lnTo>
                  <a:lnTo>
                    <a:pt x="131199" y="120019"/>
                  </a:lnTo>
                  <a:lnTo>
                    <a:pt x="121377" y="140991"/>
                  </a:lnTo>
                  <a:lnTo>
                    <a:pt x="97104" y="166940"/>
                  </a:lnTo>
                  <a:lnTo>
                    <a:pt x="67685" y="183857"/>
                  </a:lnTo>
                  <a:lnTo>
                    <a:pt x="15955" y="1935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53098" y="373021"/>
              <a:ext cx="167005" cy="188740"/>
            </a:xfrm>
            <a:custGeom>
              <a:avLst/>
              <a:gdLst/>
              <a:ahLst/>
              <a:cxnLst/>
              <a:rect l="0" t="0" r="0" b="0"/>
              <a:pathLst>
                <a:path w="167005" h="188740">
                  <a:moveTo>
                    <a:pt x="0" y="90232"/>
                  </a:moveTo>
                  <a:lnTo>
                    <a:pt x="37478" y="81899"/>
                  </a:lnTo>
                  <a:lnTo>
                    <a:pt x="88902" y="80138"/>
                  </a:lnTo>
                  <a:lnTo>
                    <a:pt x="124607" y="74243"/>
                  </a:lnTo>
                  <a:lnTo>
                    <a:pt x="157413" y="59499"/>
                  </a:lnTo>
                  <a:lnTo>
                    <a:pt x="163434" y="52196"/>
                  </a:lnTo>
                  <a:lnTo>
                    <a:pt x="166278" y="43818"/>
                  </a:lnTo>
                  <a:lnTo>
                    <a:pt x="167004" y="34723"/>
                  </a:lnTo>
                  <a:lnTo>
                    <a:pt x="163978" y="26320"/>
                  </a:lnTo>
                  <a:lnTo>
                    <a:pt x="151258" y="10744"/>
                  </a:lnTo>
                  <a:lnTo>
                    <a:pt x="127667" y="2262"/>
                  </a:lnTo>
                  <a:lnTo>
                    <a:pt x="113187" y="0"/>
                  </a:lnTo>
                  <a:lnTo>
                    <a:pt x="100025" y="2001"/>
                  </a:lnTo>
                  <a:lnTo>
                    <a:pt x="76041" y="13584"/>
                  </a:lnTo>
                  <a:lnTo>
                    <a:pt x="42808" y="39836"/>
                  </a:lnTo>
                  <a:lnTo>
                    <a:pt x="30724" y="62764"/>
                  </a:lnTo>
                  <a:lnTo>
                    <a:pt x="22967" y="115612"/>
                  </a:lnTo>
                  <a:lnTo>
                    <a:pt x="28145" y="140117"/>
                  </a:lnTo>
                  <a:lnTo>
                    <a:pt x="32801" y="151565"/>
                  </a:lnTo>
                  <a:lnTo>
                    <a:pt x="47334" y="167404"/>
                  </a:lnTo>
                  <a:lnTo>
                    <a:pt x="78366" y="182898"/>
                  </a:lnTo>
                  <a:lnTo>
                    <a:pt x="102680" y="188739"/>
                  </a:lnTo>
                  <a:lnTo>
                    <a:pt x="157928" y="1849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457080" y="400082"/>
              <a:ext cx="122402" cy="182518"/>
            </a:xfrm>
            <a:custGeom>
              <a:avLst/>
              <a:gdLst/>
              <a:ahLst/>
              <a:cxnLst/>
              <a:rect l="0" t="0" r="0" b="0"/>
              <a:pathLst>
                <a:path w="122402" h="182518">
                  <a:moveTo>
                    <a:pt x="6588" y="63171"/>
                  </a:moveTo>
                  <a:lnTo>
                    <a:pt x="6588" y="85528"/>
                  </a:lnTo>
                  <a:lnTo>
                    <a:pt x="17766" y="116199"/>
                  </a:lnTo>
                  <a:lnTo>
                    <a:pt x="50497" y="179019"/>
                  </a:lnTo>
                  <a:lnTo>
                    <a:pt x="52238" y="182517"/>
                  </a:lnTo>
                  <a:lnTo>
                    <a:pt x="52229" y="181340"/>
                  </a:lnTo>
                  <a:lnTo>
                    <a:pt x="34439" y="135229"/>
                  </a:lnTo>
                  <a:lnTo>
                    <a:pt x="4926" y="82842"/>
                  </a:lnTo>
                  <a:lnTo>
                    <a:pt x="0" y="57486"/>
                  </a:lnTo>
                  <a:lnTo>
                    <a:pt x="4050" y="33738"/>
                  </a:lnTo>
                  <a:lnTo>
                    <a:pt x="8405" y="22492"/>
                  </a:lnTo>
                  <a:lnTo>
                    <a:pt x="15989" y="14995"/>
                  </a:lnTo>
                  <a:lnTo>
                    <a:pt x="36892" y="6665"/>
                  </a:lnTo>
                  <a:lnTo>
                    <a:pt x="95861" y="878"/>
                  </a:lnTo>
                  <a:lnTo>
                    <a:pt x="1224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676648" y="199554"/>
              <a:ext cx="60762" cy="358457"/>
            </a:xfrm>
            <a:custGeom>
              <a:avLst/>
              <a:gdLst/>
              <a:ahLst/>
              <a:cxnLst/>
              <a:rect l="0" t="0" r="0" b="0"/>
              <a:pathLst>
                <a:path w="60762" h="358457">
                  <a:moveTo>
                    <a:pt x="39704" y="358456"/>
                  </a:moveTo>
                  <a:lnTo>
                    <a:pt x="34115" y="299839"/>
                  </a:lnTo>
                  <a:lnTo>
                    <a:pt x="21493" y="240123"/>
                  </a:lnTo>
                  <a:lnTo>
                    <a:pt x="13620" y="185993"/>
                  </a:lnTo>
                  <a:lnTo>
                    <a:pt x="8035" y="131410"/>
                  </a:lnTo>
                  <a:lnTo>
                    <a:pt x="0" y="79381"/>
                  </a:lnTo>
                  <a:lnTo>
                    <a:pt x="1001" y="50759"/>
                  </a:lnTo>
                  <a:lnTo>
                    <a:pt x="9244" y="30239"/>
                  </a:lnTo>
                  <a:lnTo>
                    <a:pt x="32629" y="5533"/>
                  </a:lnTo>
                  <a:lnTo>
                    <a:pt x="39666" y="1511"/>
                  </a:lnTo>
                  <a:lnTo>
                    <a:pt x="45528" y="0"/>
                  </a:lnTo>
                  <a:lnTo>
                    <a:pt x="60761" y="4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63709" y="368497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0"/>
                  </a:moveTo>
                  <a:lnTo>
                    <a:pt x="57279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814258" y="439178"/>
              <a:ext cx="118484" cy="131957"/>
            </a:xfrm>
            <a:custGeom>
              <a:avLst/>
              <a:gdLst/>
              <a:ahLst/>
              <a:cxnLst/>
              <a:rect l="0" t="0" r="0" b="0"/>
              <a:pathLst>
                <a:path w="118484" h="131957">
                  <a:moveTo>
                    <a:pt x="70550" y="13547"/>
                  </a:moveTo>
                  <a:lnTo>
                    <a:pt x="53783" y="2369"/>
                  </a:lnTo>
                  <a:lnTo>
                    <a:pt x="36192" y="0"/>
                  </a:lnTo>
                  <a:lnTo>
                    <a:pt x="26587" y="1006"/>
                  </a:lnTo>
                  <a:lnTo>
                    <a:pt x="19015" y="5186"/>
                  </a:lnTo>
                  <a:lnTo>
                    <a:pt x="7481" y="19190"/>
                  </a:lnTo>
                  <a:lnTo>
                    <a:pt x="0" y="52394"/>
                  </a:lnTo>
                  <a:lnTo>
                    <a:pt x="4490" y="72146"/>
                  </a:lnTo>
                  <a:lnTo>
                    <a:pt x="26436" y="109480"/>
                  </a:lnTo>
                  <a:lnTo>
                    <a:pt x="42755" y="123644"/>
                  </a:lnTo>
                  <a:lnTo>
                    <a:pt x="52020" y="129059"/>
                  </a:lnTo>
                  <a:lnTo>
                    <a:pt x="71673" y="131956"/>
                  </a:lnTo>
                  <a:lnTo>
                    <a:pt x="81827" y="131091"/>
                  </a:lnTo>
                  <a:lnTo>
                    <a:pt x="99349" y="123890"/>
                  </a:lnTo>
                  <a:lnTo>
                    <a:pt x="107297" y="118695"/>
                  </a:lnTo>
                  <a:lnTo>
                    <a:pt x="112595" y="109382"/>
                  </a:lnTo>
                  <a:lnTo>
                    <a:pt x="118483" y="83436"/>
                  </a:lnTo>
                  <a:lnTo>
                    <a:pt x="114860" y="58647"/>
                  </a:lnTo>
                  <a:lnTo>
                    <a:pt x="110619" y="47123"/>
                  </a:lnTo>
                  <a:lnTo>
                    <a:pt x="96547" y="311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69036" y="462400"/>
              <a:ext cx="136872" cy="99775"/>
            </a:xfrm>
            <a:custGeom>
              <a:avLst/>
              <a:gdLst/>
              <a:ahLst/>
              <a:cxnLst/>
              <a:rect l="0" t="0" r="0" b="0"/>
              <a:pathLst>
                <a:path w="136872" h="99775">
                  <a:moveTo>
                    <a:pt x="0" y="32439"/>
                  </a:moveTo>
                  <a:lnTo>
                    <a:pt x="15641" y="50420"/>
                  </a:lnTo>
                  <a:lnTo>
                    <a:pt x="36098" y="99774"/>
                  </a:lnTo>
                  <a:lnTo>
                    <a:pt x="31953" y="40438"/>
                  </a:lnTo>
                  <a:lnTo>
                    <a:pt x="31830" y="27243"/>
                  </a:lnTo>
                  <a:lnTo>
                    <a:pt x="35258" y="17277"/>
                  </a:lnTo>
                  <a:lnTo>
                    <a:pt x="48426" y="3083"/>
                  </a:lnTo>
                  <a:lnTo>
                    <a:pt x="58020" y="0"/>
                  </a:lnTo>
                  <a:lnTo>
                    <a:pt x="103921" y="338"/>
                  </a:lnTo>
                  <a:lnTo>
                    <a:pt x="136871" y="8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37492" y="409626"/>
              <a:ext cx="389555" cy="164931"/>
            </a:xfrm>
            <a:custGeom>
              <a:avLst/>
              <a:gdLst/>
              <a:ahLst/>
              <a:cxnLst/>
              <a:rect l="0" t="0" r="0" b="0"/>
              <a:pathLst>
                <a:path w="389555" h="164931">
                  <a:moveTo>
                    <a:pt x="0" y="106270"/>
                  </a:moveTo>
                  <a:lnTo>
                    <a:pt x="3120" y="148962"/>
                  </a:lnTo>
                  <a:lnTo>
                    <a:pt x="6066" y="162679"/>
                  </a:lnTo>
                  <a:lnTo>
                    <a:pt x="3476" y="157077"/>
                  </a:lnTo>
                  <a:lnTo>
                    <a:pt x="8791" y="103717"/>
                  </a:lnTo>
                  <a:lnTo>
                    <a:pt x="12096" y="79399"/>
                  </a:lnTo>
                  <a:lnTo>
                    <a:pt x="21364" y="60792"/>
                  </a:lnTo>
                  <a:lnTo>
                    <a:pt x="28281" y="56064"/>
                  </a:lnTo>
                  <a:lnTo>
                    <a:pt x="45324" y="53931"/>
                  </a:lnTo>
                  <a:lnTo>
                    <a:pt x="53613" y="57339"/>
                  </a:lnTo>
                  <a:lnTo>
                    <a:pt x="76457" y="78904"/>
                  </a:lnTo>
                  <a:lnTo>
                    <a:pt x="102017" y="117632"/>
                  </a:lnTo>
                  <a:lnTo>
                    <a:pt x="106616" y="127883"/>
                  </a:lnTo>
                  <a:lnTo>
                    <a:pt x="109682" y="130037"/>
                  </a:lnTo>
                  <a:lnTo>
                    <a:pt x="111725" y="126794"/>
                  </a:lnTo>
                  <a:lnTo>
                    <a:pt x="124851" y="77690"/>
                  </a:lnTo>
                  <a:lnTo>
                    <a:pt x="135818" y="60033"/>
                  </a:lnTo>
                  <a:lnTo>
                    <a:pt x="143188" y="56728"/>
                  </a:lnTo>
                  <a:lnTo>
                    <a:pt x="151611" y="56864"/>
                  </a:lnTo>
                  <a:lnTo>
                    <a:pt x="160735" y="59295"/>
                  </a:lnTo>
                  <a:lnTo>
                    <a:pt x="167988" y="64425"/>
                  </a:lnTo>
                  <a:lnTo>
                    <a:pt x="179166" y="79483"/>
                  </a:lnTo>
                  <a:lnTo>
                    <a:pt x="199603" y="131078"/>
                  </a:lnTo>
                  <a:lnTo>
                    <a:pt x="203259" y="143866"/>
                  </a:lnTo>
                  <a:lnTo>
                    <a:pt x="205696" y="147712"/>
                  </a:lnTo>
                  <a:lnTo>
                    <a:pt x="207320" y="145596"/>
                  </a:lnTo>
                  <a:lnTo>
                    <a:pt x="208404" y="139506"/>
                  </a:lnTo>
                  <a:lnTo>
                    <a:pt x="221106" y="119757"/>
                  </a:lnTo>
                  <a:lnTo>
                    <a:pt x="239688" y="99088"/>
                  </a:lnTo>
                  <a:lnTo>
                    <a:pt x="259386" y="91380"/>
                  </a:lnTo>
                  <a:lnTo>
                    <a:pt x="315351" y="77619"/>
                  </a:lnTo>
                  <a:lnTo>
                    <a:pt x="336688" y="70920"/>
                  </a:lnTo>
                  <a:lnTo>
                    <a:pt x="344952" y="65156"/>
                  </a:lnTo>
                  <a:lnTo>
                    <a:pt x="357253" y="49392"/>
                  </a:lnTo>
                  <a:lnTo>
                    <a:pt x="358662" y="40276"/>
                  </a:lnTo>
                  <a:lnTo>
                    <a:pt x="353987" y="20787"/>
                  </a:lnTo>
                  <a:lnTo>
                    <a:pt x="347126" y="13017"/>
                  </a:lnTo>
                  <a:lnTo>
                    <a:pt x="327023" y="1263"/>
                  </a:lnTo>
                  <a:lnTo>
                    <a:pt x="316282" y="0"/>
                  </a:lnTo>
                  <a:lnTo>
                    <a:pt x="294988" y="4837"/>
                  </a:lnTo>
                  <a:lnTo>
                    <a:pt x="268858" y="20714"/>
                  </a:lnTo>
                  <a:lnTo>
                    <a:pt x="256753" y="36659"/>
                  </a:lnTo>
                  <a:lnTo>
                    <a:pt x="248643" y="57784"/>
                  </a:lnTo>
                  <a:lnTo>
                    <a:pt x="245039" y="86671"/>
                  </a:lnTo>
                  <a:lnTo>
                    <a:pt x="249676" y="112767"/>
                  </a:lnTo>
                  <a:lnTo>
                    <a:pt x="260706" y="134894"/>
                  </a:lnTo>
                  <a:lnTo>
                    <a:pt x="277306" y="152527"/>
                  </a:lnTo>
                  <a:lnTo>
                    <a:pt x="299502" y="161923"/>
                  </a:lnTo>
                  <a:lnTo>
                    <a:pt x="323795" y="164930"/>
                  </a:lnTo>
                  <a:lnTo>
                    <a:pt x="356032" y="160045"/>
                  </a:lnTo>
                  <a:lnTo>
                    <a:pt x="389554" y="148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550091" y="403738"/>
              <a:ext cx="134884" cy="135812"/>
            </a:xfrm>
            <a:custGeom>
              <a:avLst/>
              <a:gdLst/>
              <a:ahLst/>
              <a:cxnLst/>
              <a:rect l="0" t="0" r="0" b="0"/>
              <a:pathLst>
                <a:path w="134884" h="135812">
                  <a:moveTo>
                    <a:pt x="19069" y="80572"/>
                  </a:moveTo>
                  <a:lnTo>
                    <a:pt x="22189" y="123264"/>
                  </a:lnTo>
                  <a:lnTo>
                    <a:pt x="25135" y="135811"/>
                  </a:lnTo>
                  <a:lnTo>
                    <a:pt x="8074" y="79595"/>
                  </a:lnTo>
                  <a:lnTo>
                    <a:pt x="993" y="45578"/>
                  </a:lnTo>
                  <a:lnTo>
                    <a:pt x="0" y="32676"/>
                  </a:lnTo>
                  <a:lnTo>
                    <a:pt x="4016" y="22905"/>
                  </a:lnTo>
                  <a:lnTo>
                    <a:pt x="11374" y="15221"/>
                  </a:lnTo>
                  <a:lnTo>
                    <a:pt x="32027" y="4734"/>
                  </a:lnTo>
                  <a:lnTo>
                    <a:pt x="68792" y="0"/>
                  </a:lnTo>
                  <a:lnTo>
                    <a:pt x="110129" y="5169"/>
                  </a:lnTo>
                  <a:lnTo>
                    <a:pt x="134883" y="68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706031" y="391749"/>
              <a:ext cx="149640" cy="176790"/>
            </a:xfrm>
            <a:custGeom>
              <a:avLst/>
              <a:gdLst/>
              <a:ahLst/>
              <a:cxnLst/>
              <a:rect l="0" t="0" r="0" b="0"/>
              <a:pathLst>
                <a:path w="149640" h="176790">
                  <a:moveTo>
                    <a:pt x="126342" y="8333"/>
                  </a:moveTo>
                  <a:lnTo>
                    <a:pt x="88864" y="0"/>
                  </a:lnTo>
                  <a:lnTo>
                    <a:pt x="65231" y="1120"/>
                  </a:lnTo>
                  <a:lnTo>
                    <a:pt x="43030" y="9417"/>
                  </a:lnTo>
                  <a:lnTo>
                    <a:pt x="27703" y="24023"/>
                  </a:lnTo>
                  <a:lnTo>
                    <a:pt x="21978" y="32831"/>
                  </a:lnTo>
                  <a:lnTo>
                    <a:pt x="20501" y="41043"/>
                  </a:lnTo>
                  <a:lnTo>
                    <a:pt x="21856" y="48857"/>
                  </a:lnTo>
                  <a:lnTo>
                    <a:pt x="25099" y="56406"/>
                  </a:lnTo>
                  <a:lnTo>
                    <a:pt x="31940" y="61439"/>
                  </a:lnTo>
                  <a:lnTo>
                    <a:pt x="63926" y="68522"/>
                  </a:lnTo>
                  <a:lnTo>
                    <a:pt x="101869" y="72960"/>
                  </a:lnTo>
                  <a:lnTo>
                    <a:pt x="124823" y="82290"/>
                  </a:lnTo>
                  <a:lnTo>
                    <a:pt x="140485" y="97355"/>
                  </a:lnTo>
                  <a:lnTo>
                    <a:pt x="146299" y="106286"/>
                  </a:lnTo>
                  <a:lnTo>
                    <a:pt x="149639" y="125567"/>
                  </a:lnTo>
                  <a:lnTo>
                    <a:pt x="148893" y="135622"/>
                  </a:lnTo>
                  <a:lnTo>
                    <a:pt x="141824" y="153034"/>
                  </a:lnTo>
                  <a:lnTo>
                    <a:pt x="136663" y="160952"/>
                  </a:lnTo>
                  <a:lnTo>
                    <a:pt x="128543" y="166231"/>
                  </a:lnTo>
                  <a:lnTo>
                    <a:pt x="94759" y="173661"/>
                  </a:lnTo>
                  <a:lnTo>
                    <a:pt x="41421" y="176171"/>
                  </a:lnTo>
                  <a:lnTo>
                    <a:pt x="0" y="1767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37699" y="297724"/>
              <a:ext cx="169055" cy="246710"/>
            </a:xfrm>
            <a:custGeom>
              <a:avLst/>
              <a:gdLst/>
              <a:ahLst/>
              <a:cxnLst/>
              <a:rect l="0" t="0" r="0" b="0"/>
              <a:pathLst>
                <a:path w="169055" h="246710">
                  <a:moveTo>
                    <a:pt x="147399" y="18130"/>
                  </a:moveTo>
                  <a:lnTo>
                    <a:pt x="136221" y="6952"/>
                  </a:lnTo>
                  <a:lnTo>
                    <a:pt x="118254" y="1464"/>
                  </a:lnTo>
                  <a:lnTo>
                    <a:pt x="106912" y="0"/>
                  </a:lnTo>
                  <a:lnTo>
                    <a:pt x="88071" y="4613"/>
                  </a:lnTo>
                  <a:lnTo>
                    <a:pt x="51322" y="26639"/>
                  </a:lnTo>
                  <a:lnTo>
                    <a:pt x="37238" y="42969"/>
                  </a:lnTo>
                  <a:lnTo>
                    <a:pt x="28249" y="63095"/>
                  </a:lnTo>
                  <a:lnTo>
                    <a:pt x="24358" y="99564"/>
                  </a:lnTo>
                  <a:lnTo>
                    <a:pt x="27593" y="122173"/>
                  </a:lnTo>
                  <a:lnTo>
                    <a:pt x="33603" y="129606"/>
                  </a:lnTo>
                  <a:lnTo>
                    <a:pt x="52759" y="137865"/>
                  </a:lnTo>
                  <a:lnTo>
                    <a:pt x="73752" y="138416"/>
                  </a:lnTo>
                  <a:lnTo>
                    <a:pt x="94780" y="137101"/>
                  </a:lnTo>
                  <a:lnTo>
                    <a:pt x="115824" y="140417"/>
                  </a:lnTo>
                  <a:lnTo>
                    <a:pt x="133756" y="148909"/>
                  </a:lnTo>
                  <a:lnTo>
                    <a:pt x="164331" y="173425"/>
                  </a:lnTo>
                  <a:lnTo>
                    <a:pt x="168046" y="181321"/>
                  </a:lnTo>
                  <a:lnTo>
                    <a:pt x="169054" y="199454"/>
                  </a:lnTo>
                  <a:lnTo>
                    <a:pt x="162483" y="216092"/>
                  </a:lnTo>
                  <a:lnTo>
                    <a:pt x="157455" y="223804"/>
                  </a:lnTo>
                  <a:lnTo>
                    <a:pt x="139390" y="235493"/>
                  </a:lnTo>
                  <a:lnTo>
                    <a:pt x="115764" y="243418"/>
                  </a:lnTo>
                  <a:lnTo>
                    <a:pt x="77325" y="246709"/>
                  </a:lnTo>
                  <a:lnTo>
                    <a:pt x="43188" y="239626"/>
                  </a:lnTo>
                  <a:lnTo>
                    <a:pt x="0" y="218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361612" y="378976"/>
              <a:ext cx="186700" cy="169007"/>
            </a:xfrm>
            <a:custGeom>
              <a:avLst/>
              <a:gdLst/>
              <a:ahLst/>
              <a:cxnLst/>
              <a:rect l="0" t="0" r="0" b="0"/>
              <a:pathLst>
                <a:path w="186700" h="169007">
                  <a:moveTo>
                    <a:pt x="81414" y="147448"/>
                  </a:moveTo>
                  <a:lnTo>
                    <a:pt x="98202" y="92404"/>
                  </a:lnTo>
                  <a:lnTo>
                    <a:pt x="100574" y="67612"/>
                  </a:lnTo>
                  <a:lnTo>
                    <a:pt x="95388" y="44115"/>
                  </a:lnTo>
                  <a:lnTo>
                    <a:pt x="79315" y="14276"/>
                  </a:lnTo>
                  <a:lnTo>
                    <a:pt x="72995" y="6024"/>
                  </a:lnTo>
                  <a:lnTo>
                    <a:pt x="65273" y="1693"/>
                  </a:lnTo>
                  <a:lnTo>
                    <a:pt x="47334" y="0"/>
                  </a:lnTo>
                  <a:lnTo>
                    <a:pt x="38807" y="3526"/>
                  </a:lnTo>
                  <a:lnTo>
                    <a:pt x="23093" y="16802"/>
                  </a:lnTo>
                  <a:lnTo>
                    <a:pt x="6682" y="44008"/>
                  </a:lnTo>
                  <a:lnTo>
                    <a:pt x="0" y="85474"/>
                  </a:lnTo>
                  <a:lnTo>
                    <a:pt x="3609" y="123626"/>
                  </a:lnTo>
                  <a:lnTo>
                    <a:pt x="12128" y="143100"/>
                  </a:lnTo>
                  <a:lnTo>
                    <a:pt x="17676" y="151568"/>
                  </a:lnTo>
                  <a:lnTo>
                    <a:pt x="26054" y="156044"/>
                  </a:lnTo>
                  <a:lnTo>
                    <a:pt x="47840" y="157898"/>
                  </a:lnTo>
                  <a:lnTo>
                    <a:pt x="66882" y="151703"/>
                  </a:lnTo>
                  <a:lnTo>
                    <a:pt x="75235" y="146775"/>
                  </a:lnTo>
                  <a:lnTo>
                    <a:pt x="87636" y="128822"/>
                  </a:lnTo>
                  <a:lnTo>
                    <a:pt x="92581" y="117483"/>
                  </a:lnTo>
                  <a:lnTo>
                    <a:pt x="97048" y="113434"/>
                  </a:lnTo>
                  <a:lnTo>
                    <a:pt x="101195" y="114243"/>
                  </a:lnTo>
                  <a:lnTo>
                    <a:pt x="141617" y="164054"/>
                  </a:lnTo>
                  <a:lnTo>
                    <a:pt x="149625" y="167877"/>
                  </a:lnTo>
                  <a:lnTo>
                    <a:pt x="167882" y="169006"/>
                  </a:lnTo>
                  <a:lnTo>
                    <a:pt x="174154" y="165330"/>
                  </a:lnTo>
                  <a:lnTo>
                    <a:pt x="178336" y="159369"/>
                  </a:lnTo>
                  <a:lnTo>
                    <a:pt x="186699" y="1369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37782" y="407349"/>
              <a:ext cx="136872" cy="150662"/>
            </a:xfrm>
            <a:custGeom>
              <a:avLst/>
              <a:gdLst/>
              <a:ahLst/>
              <a:cxnLst/>
              <a:rect l="0" t="0" r="0" b="0"/>
              <a:pathLst>
                <a:path w="136872" h="150662">
                  <a:moveTo>
                    <a:pt x="0" y="13790"/>
                  </a:moveTo>
                  <a:lnTo>
                    <a:pt x="5589" y="72407"/>
                  </a:lnTo>
                  <a:lnTo>
                    <a:pt x="21331" y="129004"/>
                  </a:lnTo>
                  <a:lnTo>
                    <a:pt x="25858" y="143375"/>
                  </a:lnTo>
                  <a:lnTo>
                    <a:pt x="16331" y="104165"/>
                  </a:lnTo>
                  <a:lnTo>
                    <a:pt x="12248" y="57076"/>
                  </a:lnTo>
                  <a:lnTo>
                    <a:pt x="17532" y="29519"/>
                  </a:lnTo>
                  <a:lnTo>
                    <a:pt x="22216" y="17257"/>
                  </a:lnTo>
                  <a:lnTo>
                    <a:pt x="30019" y="9082"/>
                  </a:lnTo>
                  <a:lnTo>
                    <a:pt x="51166" y="0"/>
                  </a:lnTo>
                  <a:lnTo>
                    <a:pt x="61017" y="1087"/>
                  </a:lnTo>
                  <a:lnTo>
                    <a:pt x="78201" y="11654"/>
                  </a:lnTo>
                  <a:lnTo>
                    <a:pt x="101030" y="37334"/>
                  </a:lnTo>
                  <a:lnTo>
                    <a:pt x="129170" y="98237"/>
                  </a:lnTo>
                  <a:lnTo>
                    <a:pt x="136871" y="1506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22010" y="401654"/>
              <a:ext cx="236646" cy="356398"/>
            </a:xfrm>
            <a:custGeom>
              <a:avLst/>
              <a:gdLst/>
              <a:ahLst/>
              <a:cxnLst/>
              <a:rect l="0" t="0" r="0" b="0"/>
              <a:pathLst>
                <a:path w="236646" h="356398">
                  <a:moveTo>
                    <a:pt x="189513" y="93185"/>
                  </a:moveTo>
                  <a:lnTo>
                    <a:pt x="197847" y="55707"/>
                  </a:lnTo>
                  <a:lnTo>
                    <a:pt x="196727" y="32074"/>
                  </a:lnTo>
                  <a:lnTo>
                    <a:pt x="188430" y="9873"/>
                  </a:lnTo>
                  <a:lnTo>
                    <a:pt x="181772" y="3718"/>
                  </a:lnTo>
                  <a:lnTo>
                    <a:pt x="173824" y="785"/>
                  </a:lnTo>
                  <a:lnTo>
                    <a:pt x="165016" y="0"/>
                  </a:lnTo>
                  <a:lnTo>
                    <a:pt x="148990" y="5366"/>
                  </a:lnTo>
                  <a:lnTo>
                    <a:pt x="141441" y="10072"/>
                  </a:lnTo>
                  <a:lnTo>
                    <a:pt x="129933" y="24660"/>
                  </a:lnTo>
                  <a:lnTo>
                    <a:pt x="113014" y="62622"/>
                  </a:lnTo>
                  <a:lnTo>
                    <a:pt x="113164" y="104666"/>
                  </a:lnTo>
                  <a:lnTo>
                    <a:pt x="120876" y="127923"/>
                  </a:lnTo>
                  <a:lnTo>
                    <a:pt x="126207" y="137401"/>
                  </a:lnTo>
                  <a:lnTo>
                    <a:pt x="141490" y="151051"/>
                  </a:lnTo>
                  <a:lnTo>
                    <a:pt x="150479" y="156329"/>
                  </a:lnTo>
                  <a:lnTo>
                    <a:pt x="158811" y="156338"/>
                  </a:lnTo>
                  <a:lnTo>
                    <a:pt x="166706" y="152834"/>
                  </a:lnTo>
                  <a:lnTo>
                    <a:pt x="181716" y="138413"/>
                  </a:lnTo>
                  <a:lnTo>
                    <a:pt x="196186" y="116406"/>
                  </a:lnTo>
                  <a:lnTo>
                    <a:pt x="207729" y="73509"/>
                  </a:lnTo>
                  <a:lnTo>
                    <a:pt x="208676" y="75388"/>
                  </a:lnTo>
                  <a:lnTo>
                    <a:pt x="218727" y="131699"/>
                  </a:lnTo>
                  <a:lnTo>
                    <a:pt x="228733" y="191043"/>
                  </a:lnTo>
                  <a:lnTo>
                    <a:pt x="236645" y="247566"/>
                  </a:lnTo>
                  <a:lnTo>
                    <a:pt x="234934" y="281647"/>
                  </a:lnTo>
                  <a:lnTo>
                    <a:pt x="223738" y="300168"/>
                  </a:lnTo>
                  <a:lnTo>
                    <a:pt x="207064" y="315029"/>
                  </a:lnTo>
                  <a:lnTo>
                    <a:pt x="187955" y="325533"/>
                  </a:lnTo>
                  <a:lnTo>
                    <a:pt x="125213" y="337168"/>
                  </a:lnTo>
                  <a:lnTo>
                    <a:pt x="69967" y="349739"/>
                  </a:lnTo>
                  <a:lnTo>
                    <a:pt x="12449" y="355521"/>
                  </a:lnTo>
                  <a:lnTo>
                    <a:pt x="0" y="3563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055984" y="347603"/>
              <a:ext cx="208265" cy="179198"/>
            </a:xfrm>
            <a:custGeom>
              <a:avLst/>
              <a:gdLst/>
              <a:ahLst/>
              <a:cxnLst/>
              <a:rect l="0" t="0" r="0" b="0"/>
              <a:pathLst>
                <a:path w="208265" h="179198">
                  <a:moveTo>
                    <a:pt x="113508" y="84065"/>
                  </a:moveTo>
                  <a:lnTo>
                    <a:pt x="107919" y="25448"/>
                  </a:lnTo>
                  <a:lnTo>
                    <a:pt x="102763" y="15741"/>
                  </a:lnTo>
                  <a:lnTo>
                    <a:pt x="87675" y="1836"/>
                  </a:lnTo>
                  <a:lnTo>
                    <a:pt x="78739" y="0"/>
                  </a:lnTo>
                  <a:lnTo>
                    <a:pt x="59451" y="4199"/>
                  </a:lnTo>
                  <a:lnTo>
                    <a:pt x="34450" y="19717"/>
                  </a:lnTo>
                  <a:lnTo>
                    <a:pt x="22609" y="35579"/>
                  </a:lnTo>
                  <a:lnTo>
                    <a:pt x="5476" y="79947"/>
                  </a:lnTo>
                  <a:lnTo>
                    <a:pt x="0" y="120019"/>
                  </a:lnTo>
                  <a:lnTo>
                    <a:pt x="3967" y="155939"/>
                  </a:lnTo>
                  <a:lnTo>
                    <a:pt x="8895" y="164737"/>
                  </a:lnTo>
                  <a:lnTo>
                    <a:pt x="23729" y="177631"/>
                  </a:lnTo>
                  <a:lnTo>
                    <a:pt x="32599" y="179197"/>
                  </a:lnTo>
                  <a:lnTo>
                    <a:pt x="51812" y="174699"/>
                  </a:lnTo>
                  <a:lnTo>
                    <a:pt x="68930" y="158662"/>
                  </a:lnTo>
                  <a:lnTo>
                    <a:pt x="93394" y="115828"/>
                  </a:lnTo>
                  <a:lnTo>
                    <a:pt x="105728" y="84117"/>
                  </a:lnTo>
                  <a:lnTo>
                    <a:pt x="109491" y="80590"/>
                  </a:lnTo>
                  <a:lnTo>
                    <a:pt x="113170" y="81749"/>
                  </a:lnTo>
                  <a:lnTo>
                    <a:pt x="159529" y="139562"/>
                  </a:lnTo>
                  <a:lnTo>
                    <a:pt x="180306" y="158740"/>
                  </a:lnTo>
                  <a:lnTo>
                    <a:pt x="208264" y="1682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276972" y="378274"/>
              <a:ext cx="124148" cy="148151"/>
            </a:xfrm>
            <a:custGeom>
              <a:avLst/>
              <a:gdLst/>
              <a:ahLst/>
              <a:cxnLst/>
              <a:rect l="0" t="0" r="0" b="0"/>
              <a:pathLst>
                <a:path w="124148" h="148151">
                  <a:moveTo>
                    <a:pt x="8334" y="42865"/>
                  </a:moveTo>
                  <a:lnTo>
                    <a:pt x="0" y="80343"/>
                  </a:lnTo>
                  <a:lnTo>
                    <a:pt x="1575" y="115191"/>
                  </a:lnTo>
                  <a:lnTo>
                    <a:pt x="3828" y="126178"/>
                  </a:lnTo>
                  <a:lnTo>
                    <a:pt x="5329" y="127653"/>
                  </a:lnTo>
                  <a:lnTo>
                    <a:pt x="6998" y="113694"/>
                  </a:lnTo>
                  <a:lnTo>
                    <a:pt x="2944" y="63544"/>
                  </a:lnTo>
                  <a:lnTo>
                    <a:pt x="12858" y="21734"/>
                  </a:lnTo>
                  <a:lnTo>
                    <a:pt x="18369" y="13570"/>
                  </a:lnTo>
                  <a:lnTo>
                    <a:pt x="33851" y="1379"/>
                  </a:lnTo>
                  <a:lnTo>
                    <a:pt x="41723" y="0"/>
                  </a:lnTo>
                  <a:lnTo>
                    <a:pt x="49310" y="1420"/>
                  </a:lnTo>
                  <a:lnTo>
                    <a:pt x="56708" y="4707"/>
                  </a:lnTo>
                  <a:lnTo>
                    <a:pt x="78299" y="26100"/>
                  </a:lnTo>
                  <a:lnTo>
                    <a:pt x="98149" y="65940"/>
                  </a:lnTo>
                  <a:lnTo>
                    <a:pt x="116940" y="125742"/>
                  </a:lnTo>
                  <a:lnTo>
                    <a:pt x="124147" y="1481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444698" y="182899"/>
              <a:ext cx="166992" cy="332998"/>
            </a:xfrm>
            <a:custGeom>
              <a:avLst/>
              <a:gdLst/>
              <a:ahLst/>
              <a:cxnLst/>
              <a:rect l="0" t="0" r="0" b="0"/>
              <a:pathLst>
                <a:path w="166992" h="332998">
                  <a:moveTo>
                    <a:pt x="82763" y="269826"/>
                  </a:moveTo>
                  <a:lnTo>
                    <a:pt x="88352" y="253058"/>
                  </a:lnTo>
                  <a:lnTo>
                    <a:pt x="87977" y="235467"/>
                  </a:lnTo>
                  <a:lnTo>
                    <a:pt x="82740" y="217121"/>
                  </a:lnTo>
                  <a:lnTo>
                    <a:pt x="72614" y="201168"/>
                  </a:lnTo>
                  <a:lnTo>
                    <a:pt x="64299" y="197148"/>
                  </a:lnTo>
                  <a:lnTo>
                    <a:pt x="42581" y="195800"/>
                  </a:lnTo>
                  <a:lnTo>
                    <a:pt x="32578" y="199419"/>
                  </a:lnTo>
                  <a:lnTo>
                    <a:pt x="15225" y="212797"/>
                  </a:lnTo>
                  <a:lnTo>
                    <a:pt x="5953" y="236681"/>
                  </a:lnTo>
                  <a:lnTo>
                    <a:pt x="0" y="294084"/>
                  </a:lnTo>
                  <a:lnTo>
                    <a:pt x="5425" y="316092"/>
                  </a:lnTo>
                  <a:lnTo>
                    <a:pt x="10148" y="325237"/>
                  </a:lnTo>
                  <a:lnTo>
                    <a:pt x="16805" y="330163"/>
                  </a:lnTo>
                  <a:lnTo>
                    <a:pt x="24753" y="332278"/>
                  </a:lnTo>
                  <a:lnTo>
                    <a:pt x="33561" y="332517"/>
                  </a:lnTo>
                  <a:lnTo>
                    <a:pt x="49587" y="326545"/>
                  </a:lnTo>
                  <a:lnTo>
                    <a:pt x="57136" y="321676"/>
                  </a:lnTo>
                  <a:lnTo>
                    <a:pt x="68644" y="303789"/>
                  </a:lnTo>
                  <a:lnTo>
                    <a:pt x="85563" y="248589"/>
                  </a:lnTo>
                  <a:lnTo>
                    <a:pt x="91002" y="198543"/>
                  </a:lnTo>
                  <a:lnTo>
                    <a:pt x="92613" y="146670"/>
                  </a:lnTo>
                  <a:lnTo>
                    <a:pt x="93091" y="94255"/>
                  </a:lnTo>
                  <a:lnTo>
                    <a:pt x="92082" y="32547"/>
                  </a:lnTo>
                  <a:lnTo>
                    <a:pt x="87685" y="3712"/>
                  </a:lnTo>
                  <a:lnTo>
                    <a:pt x="86044" y="0"/>
                  </a:lnTo>
                  <a:lnTo>
                    <a:pt x="84221" y="11473"/>
                  </a:lnTo>
                  <a:lnTo>
                    <a:pt x="84221" y="73734"/>
                  </a:lnTo>
                  <a:lnTo>
                    <a:pt x="91254" y="126067"/>
                  </a:lnTo>
                  <a:lnTo>
                    <a:pt x="100746" y="178618"/>
                  </a:lnTo>
                  <a:lnTo>
                    <a:pt x="110968" y="228893"/>
                  </a:lnTo>
                  <a:lnTo>
                    <a:pt x="128022" y="278508"/>
                  </a:lnTo>
                  <a:lnTo>
                    <a:pt x="166991" y="3329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798208" y="168707"/>
              <a:ext cx="192508" cy="389677"/>
            </a:xfrm>
            <a:custGeom>
              <a:avLst/>
              <a:gdLst/>
              <a:ahLst/>
              <a:cxnLst/>
              <a:rect l="0" t="0" r="0" b="0"/>
              <a:pathLst>
                <a:path w="192508" h="389677">
                  <a:moveTo>
                    <a:pt x="108279" y="262961"/>
                  </a:moveTo>
                  <a:lnTo>
                    <a:pt x="78970" y="224587"/>
                  </a:lnTo>
                  <a:lnTo>
                    <a:pt x="59378" y="216660"/>
                  </a:lnTo>
                  <a:lnTo>
                    <a:pt x="47602" y="214546"/>
                  </a:lnTo>
                  <a:lnTo>
                    <a:pt x="37412" y="216646"/>
                  </a:lnTo>
                  <a:lnTo>
                    <a:pt x="19851" y="228339"/>
                  </a:lnTo>
                  <a:lnTo>
                    <a:pt x="2399" y="254652"/>
                  </a:lnTo>
                  <a:lnTo>
                    <a:pt x="0" y="277596"/>
                  </a:lnTo>
                  <a:lnTo>
                    <a:pt x="7992" y="330452"/>
                  </a:lnTo>
                  <a:lnTo>
                    <a:pt x="17473" y="366406"/>
                  </a:lnTo>
                  <a:lnTo>
                    <a:pt x="23175" y="375208"/>
                  </a:lnTo>
                  <a:lnTo>
                    <a:pt x="38869" y="388108"/>
                  </a:lnTo>
                  <a:lnTo>
                    <a:pt x="47968" y="389676"/>
                  </a:lnTo>
                  <a:lnTo>
                    <a:pt x="67436" y="385179"/>
                  </a:lnTo>
                  <a:lnTo>
                    <a:pt x="92537" y="369494"/>
                  </a:lnTo>
                  <a:lnTo>
                    <a:pt x="104403" y="353593"/>
                  </a:lnTo>
                  <a:lnTo>
                    <a:pt x="121551" y="309199"/>
                  </a:lnTo>
                  <a:lnTo>
                    <a:pt x="135034" y="245795"/>
                  </a:lnTo>
                  <a:lnTo>
                    <a:pt x="139603" y="190804"/>
                  </a:lnTo>
                  <a:lnTo>
                    <a:pt x="147915" y="129645"/>
                  </a:lnTo>
                  <a:lnTo>
                    <a:pt x="149659" y="71382"/>
                  </a:lnTo>
                  <a:lnTo>
                    <a:pt x="147055" y="19023"/>
                  </a:lnTo>
                  <a:lnTo>
                    <a:pt x="144658" y="5579"/>
                  </a:lnTo>
                  <a:lnTo>
                    <a:pt x="140721" y="126"/>
                  </a:lnTo>
                  <a:lnTo>
                    <a:pt x="135756" y="0"/>
                  </a:lnTo>
                  <a:lnTo>
                    <a:pt x="130107" y="3426"/>
                  </a:lnTo>
                  <a:lnTo>
                    <a:pt x="120710" y="22830"/>
                  </a:lnTo>
                  <a:lnTo>
                    <a:pt x="111963" y="66639"/>
                  </a:lnTo>
                  <a:lnTo>
                    <a:pt x="109007" y="128255"/>
                  </a:lnTo>
                  <a:lnTo>
                    <a:pt x="116828" y="191552"/>
                  </a:lnTo>
                  <a:lnTo>
                    <a:pt x="133047" y="251348"/>
                  </a:lnTo>
                  <a:lnTo>
                    <a:pt x="154159" y="308803"/>
                  </a:lnTo>
                  <a:lnTo>
                    <a:pt x="173927" y="353255"/>
                  </a:lnTo>
                  <a:lnTo>
                    <a:pt x="192507" y="378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014095" y="390563"/>
              <a:ext cx="187191" cy="160790"/>
            </a:xfrm>
            <a:custGeom>
              <a:avLst/>
              <a:gdLst/>
              <a:ahLst/>
              <a:cxnLst/>
              <a:rect l="0" t="0" r="0" b="0"/>
              <a:pathLst>
                <a:path w="187191" h="160790">
                  <a:moveTo>
                    <a:pt x="71376" y="72690"/>
                  </a:moveTo>
                  <a:lnTo>
                    <a:pt x="87017" y="54710"/>
                  </a:lnTo>
                  <a:lnTo>
                    <a:pt x="95095" y="37793"/>
                  </a:lnTo>
                  <a:lnTo>
                    <a:pt x="95378" y="28368"/>
                  </a:lnTo>
                  <a:lnTo>
                    <a:pt x="89453" y="8538"/>
                  </a:lnTo>
                  <a:lnTo>
                    <a:pt x="82258" y="3016"/>
                  </a:lnTo>
                  <a:lnTo>
                    <a:pt x="61784" y="0"/>
                  </a:lnTo>
                  <a:lnTo>
                    <a:pt x="52114" y="3173"/>
                  </a:lnTo>
                  <a:lnTo>
                    <a:pt x="35129" y="16057"/>
                  </a:lnTo>
                  <a:lnTo>
                    <a:pt x="18002" y="43042"/>
                  </a:lnTo>
                  <a:lnTo>
                    <a:pt x="2905" y="84771"/>
                  </a:lnTo>
                  <a:lnTo>
                    <a:pt x="0" y="110035"/>
                  </a:lnTo>
                  <a:lnTo>
                    <a:pt x="4949" y="133742"/>
                  </a:lnTo>
                  <a:lnTo>
                    <a:pt x="9544" y="144977"/>
                  </a:lnTo>
                  <a:lnTo>
                    <a:pt x="18456" y="152467"/>
                  </a:lnTo>
                  <a:lnTo>
                    <a:pt x="43957" y="160789"/>
                  </a:lnTo>
                  <a:lnTo>
                    <a:pt x="54267" y="159499"/>
                  </a:lnTo>
                  <a:lnTo>
                    <a:pt x="62310" y="155129"/>
                  </a:lnTo>
                  <a:lnTo>
                    <a:pt x="89213" y="128489"/>
                  </a:lnTo>
                  <a:lnTo>
                    <a:pt x="104477" y="96502"/>
                  </a:lnTo>
                  <a:lnTo>
                    <a:pt x="106365" y="70795"/>
                  </a:lnTo>
                  <a:lnTo>
                    <a:pt x="105230" y="57389"/>
                  </a:lnTo>
                  <a:lnTo>
                    <a:pt x="103304" y="51961"/>
                  </a:lnTo>
                  <a:lnTo>
                    <a:pt x="100851" y="51852"/>
                  </a:lnTo>
                  <a:lnTo>
                    <a:pt x="98045" y="55288"/>
                  </a:lnTo>
                  <a:lnTo>
                    <a:pt x="98047" y="68466"/>
                  </a:lnTo>
                  <a:lnTo>
                    <a:pt x="103117" y="86021"/>
                  </a:lnTo>
                  <a:lnTo>
                    <a:pt x="125436" y="122767"/>
                  </a:lnTo>
                  <a:lnTo>
                    <a:pt x="152375" y="152902"/>
                  </a:lnTo>
                  <a:lnTo>
                    <a:pt x="159300" y="155411"/>
                  </a:lnTo>
                  <a:lnTo>
                    <a:pt x="166257" y="154743"/>
                  </a:lnTo>
                  <a:lnTo>
                    <a:pt x="187190" y="1463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22341" y="412836"/>
              <a:ext cx="147400" cy="133480"/>
            </a:xfrm>
            <a:custGeom>
              <a:avLst/>
              <a:gdLst/>
              <a:ahLst/>
              <a:cxnLst/>
              <a:rect l="0" t="0" r="0" b="0"/>
              <a:pathLst>
                <a:path w="147400" h="133480">
                  <a:moveTo>
                    <a:pt x="0" y="29360"/>
                  </a:moveTo>
                  <a:lnTo>
                    <a:pt x="5590" y="91453"/>
                  </a:lnTo>
                  <a:lnTo>
                    <a:pt x="14655" y="129387"/>
                  </a:lnTo>
                  <a:lnTo>
                    <a:pt x="16789" y="133479"/>
                  </a:lnTo>
                  <a:lnTo>
                    <a:pt x="18212" y="131528"/>
                  </a:lnTo>
                  <a:lnTo>
                    <a:pt x="18623" y="116882"/>
                  </a:lnTo>
                  <a:lnTo>
                    <a:pt x="12474" y="66233"/>
                  </a:lnTo>
                  <a:lnTo>
                    <a:pt x="13733" y="36389"/>
                  </a:lnTo>
                  <a:lnTo>
                    <a:pt x="22091" y="11427"/>
                  </a:lnTo>
                  <a:lnTo>
                    <a:pt x="28765" y="4537"/>
                  </a:lnTo>
                  <a:lnTo>
                    <a:pt x="36725" y="1113"/>
                  </a:lnTo>
                  <a:lnTo>
                    <a:pt x="45540" y="0"/>
                  </a:lnTo>
                  <a:lnTo>
                    <a:pt x="61574" y="5003"/>
                  </a:lnTo>
                  <a:lnTo>
                    <a:pt x="96521" y="32868"/>
                  </a:lnTo>
                  <a:lnTo>
                    <a:pt x="115687" y="61985"/>
                  </a:lnTo>
                  <a:lnTo>
                    <a:pt x="147399" y="124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25214" y="386535"/>
              <a:ext cx="281440" cy="177316"/>
            </a:xfrm>
            <a:custGeom>
              <a:avLst/>
              <a:gdLst/>
              <a:ahLst/>
              <a:cxnLst/>
              <a:rect l="0" t="0" r="0" b="0"/>
              <a:pathLst>
                <a:path w="281440" h="177316">
                  <a:moveTo>
                    <a:pt x="91926" y="13547"/>
                  </a:moveTo>
                  <a:lnTo>
                    <a:pt x="75158" y="2369"/>
                  </a:lnTo>
                  <a:lnTo>
                    <a:pt x="57567" y="0"/>
                  </a:lnTo>
                  <a:lnTo>
                    <a:pt x="47963" y="1007"/>
                  </a:lnTo>
                  <a:lnTo>
                    <a:pt x="31053" y="8364"/>
                  </a:lnTo>
                  <a:lnTo>
                    <a:pt x="23268" y="13601"/>
                  </a:lnTo>
                  <a:lnTo>
                    <a:pt x="11498" y="28779"/>
                  </a:lnTo>
                  <a:lnTo>
                    <a:pt x="6722" y="37740"/>
                  </a:lnTo>
                  <a:lnTo>
                    <a:pt x="0" y="78297"/>
                  </a:lnTo>
                  <a:lnTo>
                    <a:pt x="3597" y="116181"/>
                  </a:lnTo>
                  <a:lnTo>
                    <a:pt x="17661" y="149632"/>
                  </a:lnTo>
                  <a:lnTo>
                    <a:pt x="33183" y="164887"/>
                  </a:lnTo>
                  <a:lnTo>
                    <a:pt x="42235" y="170592"/>
                  </a:lnTo>
                  <a:lnTo>
                    <a:pt x="61652" y="173812"/>
                  </a:lnTo>
                  <a:lnTo>
                    <a:pt x="71744" y="173033"/>
                  </a:lnTo>
                  <a:lnTo>
                    <a:pt x="89195" y="165928"/>
                  </a:lnTo>
                  <a:lnTo>
                    <a:pt x="97125" y="160758"/>
                  </a:lnTo>
                  <a:lnTo>
                    <a:pt x="109054" y="145655"/>
                  </a:lnTo>
                  <a:lnTo>
                    <a:pt x="113873" y="136714"/>
                  </a:lnTo>
                  <a:lnTo>
                    <a:pt x="128586" y="123660"/>
                  </a:lnTo>
                  <a:lnTo>
                    <a:pt x="147994" y="115129"/>
                  </a:lnTo>
                  <a:lnTo>
                    <a:pt x="206573" y="103613"/>
                  </a:lnTo>
                  <a:lnTo>
                    <a:pt x="233390" y="88327"/>
                  </a:lnTo>
                  <a:lnTo>
                    <a:pt x="256154" y="63390"/>
                  </a:lnTo>
                  <a:lnTo>
                    <a:pt x="258733" y="53795"/>
                  </a:lnTo>
                  <a:lnTo>
                    <a:pt x="255359" y="33775"/>
                  </a:lnTo>
                  <a:lnTo>
                    <a:pt x="250014" y="28202"/>
                  </a:lnTo>
                  <a:lnTo>
                    <a:pt x="242941" y="25657"/>
                  </a:lnTo>
                  <a:lnTo>
                    <a:pt x="225724" y="25948"/>
                  </a:lnTo>
                  <a:lnTo>
                    <a:pt x="206374" y="29977"/>
                  </a:lnTo>
                  <a:lnTo>
                    <a:pt x="181338" y="44412"/>
                  </a:lnTo>
                  <a:lnTo>
                    <a:pt x="159102" y="63507"/>
                  </a:lnTo>
                  <a:lnTo>
                    <a:pt x="151028" y="83325"/>
                  </a:lnTo>
                  <a:lnTo>
                    <a:pt x="148874" y="95161"/>
                  </a:lnTo>
                  <a:lnTo>
                    <a:pt x="155841" y="120790"/>
                  </a:lnTo>
                  <a:lnTo>
                    <a:pt x="170636" y="145439"/>
                  </a:lnTo>
                  <a:lnTo>
                    <a:pt x="188909" y="164193"/>
                  </a:lnTo>
                  <a:lnTo>
                    <a:pt x="211848" y="174087"/>
                  </a:lnTo>
                  <a:lnTo>
                    <a:pt x="236471" y="177315"/>
                  </a:lnTo>
                  <a:lnTo>
                    <a:pt x="281439" y="1714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725184" y="237616"/>
              <a:ext cx="149926" cy="368018"/>
            </a:xfrm>
            <a:custGeom>
              <a:avLst/>
              <a:gdLst/>
              <a:ahLst/>
              <a:cxnLst/>
              <a:rect l="0" t="0" r="0" b="0"/>
              <a:pathLst>
                <a:path w="149926" h="368018">
                  <a:moveTo>
                    <a:pt x="65696" y="278280"/>
                  </a:moveTo>
                  <a:lnTo>
                    <a:pt x="81337" y="260299"/>
                  </a:lnTo>
                  <a:lnTo>
                    <a:pt x="89416" y="243382"/>
                  </a:lnTo>
                  <a:lnTo>
                    <a:pt x="89698" y="235128"/>
                  </a:lnTo>
                  <a:lnTo>
                    <a:pt x="83773" y="219717"/>
                  </a:lnTo>
                  <a:lnTo>
                    <a:pt x="70221" y="208188"/>
                  </a:lnTo>
                  <a:lnTo>
                    <a:pt x="61693" y="203476"/>
                  </a:lnTo>
                  <a:lnTo>
                    <a:pt x="42861" y="201360"/>
                  </a:lnTo>
                  <a:lnTo>
                    <a:pt x="32925" y="202433"/>
                  </a:lnTo>
                  <a:lnTo>
                    <a:pt x="25131" y="206659"/>
                  </a:lnTo>
                  <a:lnTo>
                    <a:pt x="13353" y="220712"/>
                  </a:lnTo>
                  <a:lnTo>
                    <a:pt x="145" y="248355"/>
                  </a:lnTo>
                  <a:lnTo>
                    <a:pt x="0" y="289950"/>
                  </a:lnTo>
                  <a:lnTo>
                    <a:pt x="12956" y="328141"/>
                  </a:lnTo>
                  <a:lnTo>
                    <a:pt x="31612" y="356095"/>
                  </a:lnTo>
                  <a:lnTo>
                    <a:pt x="51328" y="365507"/>
                  </a:lnTo>
                  <a:lnTo>
                    <a:pt x="63137" y="368017"/>
                  </a:lnTo>
                  <a:lnTo>
                    <a:pt x="73349" y="367350"/>
                  </a:lnTo>
                  <a:lnTo>
                    <a:pt x="90934" y="360371"/>
                  </a:lnTo>
                  <a:lnTo>
                    <a:pt x="103430" y="346350"/>
                  </a:lnTo>
                  <a:lnTo>
                    <a:pt x="120983" y="308753"/>
                  </a:lnTo>
                  <a:lnTo>
                    <a:pt x="135715" y="253060"/>
                  </a:lnTo>
                  <a:lnTo>
                    <a:pt x="146771" y="199599"/>
                  </a:lnTo>
                  <a:lnTo>
                    <a:pt x="148990" y="147342"/>
                  </a:lnTo>
                  <a:lnTo>
                    <a:pt x="146529" y="96764"/>
                  </a:lnTo>
                  <a:lnTo>
                    <a:pt x="140804" y="37054"/>
                  </a:lnTo>
                  <a:lnTo>
                    <a:pt x="133783" y="12751"/>
                  </a:lnTo>
                  <a:lnTo>
                    <a:pt x="128635" y="2995"/>
                  </a:lnTo>
                  <a:lnTo>
                    <a:pt x="124033" y="0"/>
                  </a:lnTo>
                  <a:lnTo>
                    <a:pt x="119796" y="1513"/>
                  </a:lnTo>
                  <a:lnTo>
                    <a:pt x="115801" y="6031"/>
                  </a:lnTo>
                  <a:lnTo>
                    <a:pt x="111363" y="23530"/>
                  </a:lnTo>
                  <a:lnTo>
                    <a:pt x="102923" y="78480"/>
                  </a:lnTo>
                  <a:lnTo>
                    <a:pt x="105632" y="132358"/>
                  </a:lnTo>
                  <a:lnTo>
                    <a:pt x="108336" y="183571"/>
                  </a:lnTo>
                  <a:lnTo>
                    <a:pt x="119136" y="237215"/>
                  </a:lnTo>
                  <a:lnTo>
                    <a:pt x="135991" y="296919"/>
                  </a:lnTo>
                  <a:lnTo>
                    <a:pt x="149925" y="3309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69865" y="5369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92337" y="1049067"/>
            <a:ext cx="3220126" cy="598009"/>
            <a:chOff x="92337" y="1049067"/>
            <a:chExt cx="3220126" cy="598009"/>
          </a:xfrm>
        </p:grpSpPr>
        <p:sp>
          <p:nvSpPr>
            <p:cNvPr id="29" name="Freeform 28"/>
            <p:cNvSpPr/>
            <p:nvPr/>
          </p:nvSpPr>
          <p:spPr>
            <a:xfrm>
              <a:off x="92337" y="1049067"/>
              <a:ext cx="282675" cy="466154"/>
            </a:xfrm>
            <a:custGeom>
              <a:avLst/>
              <a:gdLst/>
              <a:ahLst/>
              <a:cxnLst/>
              <a:rect l="0" t="0" r="0" b="0"/>
              <a:pathLst>
                <a:path w="282675" h="466154">
                  <a:moveTo>
                    <a:pt x="177389" y="79982"/>
                  </a:moveTo>
                  <a:lnTo>
                    <a:pt x="158261" y="27277"/>
                  </a:lnTo>
                  <a:lnTo>
                    <a:pt x="147051" y="11324"/>
                  </a:lnTo>
                  <a:lnTo>
                    <a:pt x="124911" y="2674"/>
                  </a:lnTo>
                  <a:lnTo>
                    <a:pt x="97914" y="0"/>
                  </a:lnTo>
                  <a:lnTo>
                    <a:pt x="74217" y="2710"/>
                  </a:lnTo>
                  <a:lnTo>
                    <a:pt x="55106" y="10934"/>
                  </a:lnTo>
                  <a:lnTo>
                    <a:pt x="46734" y="16403"/>
                  </a:lnTo>
                  <a:lnTo>
                    <a:pt x="34312" y="31838"/>
                  </a:lnTo>
                  <a:lnTo>
                    <a:pt x="9313" y="94025"/>
                  </a:lnTo>
                  <a:lnTo>
                    <a:pt x="560" y="152946"/>
                  </a:lnTo>
                  <a:lnTo>
                    <a:pt x="0" y="213675"/>
                  </a:lnTo>
                  <a:lnTo>
                    <a:pt x="6937" y="263614"/>
                  </a:lnTo>
                  <a:lnTo>
                    <a:pt x="19761" y="326652"/>
                  </a:lnTo>
                  <a:lnTo>
                    <a:pt x="33199" y="362470"/>
                  </a:lnTo>
                  <a:lnTo>
                    <a:pt x="66678" y="416660"/>
                  </a:lnTo>
                  <a:lnTo>
                    <a:pt x="84900" y="437847"/>
                  </a:lnTo>
                  <a:lnTo>
                    <a:pt x="107817" y="452723"/>
                  </a:lnTo>
                  <a:lnTo>
                    <a:pt x="133600" y="462064"/>
                  </a:lnTo>
                  <a:lnTo>
                    <a:pt x="173254" y="466153"/>
                  </a:lnTo>
                  <a:lnTo>
                    <a:pt x="196608" y="462963"/>
                  </a:lnTo>
                  <a:lnTo>
                    <a:pt x="215567" y="454527"/>
                  </a:lnTo>
                  <a:lnTo>
                    <a:pt x="260146" y="423323"/>
                  </a:lnTo>
                  <a:lnTo>
                    <a:pt x="282674" y="3958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78226" y="1359965"/>
              <a:ext cx="158635" cy="134167"/>
            </a:xfrm>
            <a:custGeom>
              <a:avLst/>
              <a:gdLst/>
              <a:ahLst/>
              <a:cxnLst/>
              <a:rect l="0" t="0" r="0" b="0"/>
              <a:pathLst>
                <a:path w="158635" h="134167">
                  <a:moveTo>
                    <a:pt x="81013" y="42825"/>
                  </a:moveTo>
                  <a:lnTo>
                    <a:pt x="86602" y="26058"/>
                  </a:lnTo>
                  <a:lnTo>
                    <a:pt x="85909" y="18779"/>
                  </a:lnTo>
                  <a:lnTo>
                    <a:pt x="78900" y="4452"/>
                  </a:lnTo>
                  <a:lnTo>
                    <a:pt x="72585" y="865"/>
                  </a:lnTo>
                  <a:lnTo>
                    <a:pt x="56211" y="0"/>
                  </a:lnTo>
                  <a:lnTo>
                    <a:pt x="27261" y="11679"/>
                  </a:lnTo>
                  <a:lnTo>
                    <a:pt x="13060" y="26643"/>
                  </a:lnTo>
                  <a:lnTo>
                    <a:pt x="4018" y="46162"/>
                  </a:lnTo>
                  <a:lnTo>
                    <a:pt x="0" y="70434"/>
                  </a:lnTo>
                  <a:lnTo>
                    <a:pt x="4453" y="93700"/>
                  </a:lnTo>
                  <a:lnTo>
                    <a:pt x="8916" y="104818"/>
                  </a:lnTo>
                  <a:lnTo>
                    <a:pt x="23234" y="120290"/>
                  </a:lnTo>
                  <a:lnTo>
                    <a:pt x="31965" y="126054"/>
                  </a:lnTo>
                  <a:lnTo>
                    <a:pt x="66610" y="134166"/>
                  </a:lnTo>
                  <a:lnTo>
                    <a:pt x="100922" y="130981"/>
                  </a:lnTo>
                  <a:lnTo>
                    <a:pt x="119497" y="122560"/>
                  </a:lnTo>
                  <a:lnTo>
                    <a:pt x="127726" y="117038"/>
                  </a:lnTo>
                  <a:lnTo>
                    <a:pt x="139989" y="101545"/>
                  </a:lnTo>
                  <a:lnTo>
                    <a:pt x="157394" y="63003"/>
                  </a:lnTo>
                  <a:lnTo>
                    <a:pt x="158634" y="42434"/>
                  </a:lnTo>
                  <a:lnTo>
                    <a:pt x="157327" y="32036"/>
                  </a:lnTo>
                  <a:lnTo>
                    <a:pt x="146516" y="14244"/>
                  </a:lnTo>
                  <a:lnTo>
                    <a:pt x="138720" y="6223"/>
                  </a:lnTo>
                  <a:lnTo>
                    <a:pt x="130013" y="2046"/>
                  </a:lnTo>
                  <a:lnTo>
                    <a:pt x="91542" y="7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3996" y="1360647"/>
              <a:ext cx="200042" cy="84258"/>
            </a:xfrm>
            <a:custGeom>
              <a:avLst/>
              <a:gdLst/>
              <a:ahLst/>
              <a:cxnLst/>
              <a:rect l="0" t="0" r="0" b="0"/>
              <a:pathLst>
                <a:path w="200042" h="84258">
                  <a:moveTo>
                    <a:pt x="0" y="31615"/>
                  </a:moveTo>
                  <a:lnTo>
                    <a:pt x="15641" y="49595"/>
                  </a:lnTo>
                  <a:lnTo>
                    <a:pt x="25171" y="68918"/>
                  </a:lnTo>
                  <a:lnTo>
                    <a:pt x="21830" y="33148"/>
                  </a:lnTo>
                  <a:lnTo>
                    <a:pt x="27640" y="14359"/>
                  </a:lnTo>
                  <a:lnTo>
                    <a:pt x="32464" y="6073"/>
                  </a:lnTo>
                  <a:lnTo>
                    <a:pt x="39190" y="1718"/>
                  </a:lnTo>
                  <a:lnTo>
                    <a:pt x="56022" y="0"/>
                  </a:lnTo>
                  <a:lnTo>
                    <a:pt x="63085" y="3519"/>
                  </a:lnTo>
                  <a:lnTo>
                    <a:pt x="74051" y="16788"/>
                  </a:lnTo>
                  <a:lnTo>
                    <a:pt x="86802" y="43989"/>
                  </a:lnTo>
                  <a:lnTo>
                    <a:pt x="90623" y="46883"/>
                  </a:lnTo>
                  <a:lnTo>
                    <a:pt x="94341" y="45303"/>
                  </a:lnTo>
                  <a:lnTo>
                    <a:pt x="114301" y="17551"/>
                  </a:lnTo>
                  <a:lnTo>
                    <a:pt x="122994" y="12880"/>
                  </a:lnTo>
                  <a:lnTo>
                    <a:pt x="145131" y="10810"/>
                  </a:lnTo>
                  <a:lnTo>
                    <a:pt x="155246" y="14236"/>
                  </a:lnTo>
                  <a:lnTo>
                    <a:pt x="172723" y="27400"/>
                  </a:lnTo>
                  <a:lnTo>
                    <a:pt x="190127" y="54542"/>
                  </a:lnTo>
                  <a:lnTo>
                    <a:pt x="200041" y="842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96151" y="1308486"/>
              <a:ext cx="100110" cy="293003"/>
            </a:xfrm>
            <a:custGeom>
              <a:avLst/>
              <a:gdLst/>
              <a:ahLst/>
              <a:cxnLst/>
              <a:rect l="0" t="0" r="0" b="0"/>
              <a:pathLst>
                <a:path w="100110" h="293003">
                  <a:moveTo>
                    <a:pt x="0" y="83776"/>
                  </a:moveTo>
                  <a:lnTo>
                    <a:pt x="17959" y="146056"/>
                  </a:lnTo>
                  <a:lnTo>
                    <a:pt x="31667" y="200106"/>
                  </a:lnTo>
                  <a:lnTo>
                    <a:pt x="47974" y="262612"/>
                  </a:lnTo>
                  <a:lnTo>
                    <a:pt x="50568" y="288820"/>
                  </a:lnTo>
                  <a:lnTo>
                    <a:pt x="48920" y="293002"/>
                  </a:lnTo>
                  <a:lnTo>
                    <a:pt x="45482" y="291110"/>
                  </a:lnTo>
                  <a:lnTo>
                    <a:pt x="40850" y="285170"/>
                  </a:lnTo>
                  <a:lnTo>
                    <a:pt x="32246" y="234778"/>
                  </a:lnTo>
                  <a:lnTo>
                    <a:pt x="23614" y="178551"/>
                  </a:lnTo>
                  <a:lnTo>
                    <a:pt x="15973" y="122384"/>
                  </a:lnTo>
                  <a:lnTo>
                    <a:pt x="11604" y="66229"/>
                  </a:lnTo>
                  <a:lnTo>
                    <a:pt x="13187" y="26454"/>
                  </a:lnTo>
                  <a:lnTo>
                    <a:pt x="21849" y="7217"/>
                  </a:lnTo>
                  <a:lnTo>
                    <a:pt x="28604" y="2321"/>
                  </a:lnTo>
                  <a:lnTo>
                    <a:pt x="36617" y="227"/>
                  </a:lnTo>
                  <a:lnTo>
                    <a:pt x="45468" y="0"/>
                  </a:lnTo>
                  <a:lnTo>
                    <a:pt x="61543" y="5988"/>
                  </a:lnTo>
                  <a:lnTo>
                    <a:pt x="76485" y="17618"/>
                  </a:lnTo>
                  <a:lnTo>
                    <a:pt x="90926" y="34485"/>
                  </a:lnTo>
                  <a:lnTo>
                    <a:pt x="98903" y="59919"/>
                  </a:lnTo>
                  <a:lnTo>
                    <a:pt x="100109" y="87211"/>
                  </a:lnTo>
                  <a:lnTo>
                    <a:pt x="92846" y="107139"/>
                  </a:lnTo>
                  <a:lnTo>
                    <a:pt x="75603" y="131513"/>
                  </a:lnTo>
                  <a:lnTo>
                    <a:pt x="65577" y="140087"/>
                  </a:lnTo>
                  <a:lnTo>
                    <a:pt x="52643" y="1469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42661" y="1318013"/>
              <a:ext cx="119182" cy="129636"/>
            </a:xfrm>
            <a:custGeom>
              <a:avLst/>
              <a:gdLst/>
              <a:ahLst/>
              <a:cxnLst/>
              <a:rect l="0" t="0" r="0" b="0"/>
              <a:pathLst>
                <a:path w="119182" h="129636">
                  <a:moveTo>
                    <a:pt x="85117" y="21606"/>
                  </a:moveTo>
                  <a:lnTo>
                    <a:pt x="79528" y="4839"/>
                  </a:lnTo>
                  <a:lnTo>
                    <a:pt x="73202" y="1069"/>
                  </a:lnTo>
                  <a:lnTo>
                    <a:pt x="53696" y="0"/>
                  </a:lnTo>
                  <a:lnTo>
                    <a:pt x="35667" y="6545"/>
                  </a:lnTo>
                  <a:lnTo>
                    <a:pt x="19856" y="18422"/>
                  </a:lnTo>
                  <a:lnTo>
                    <a:pt x="5029" y="35399"/>
                  </a:lnTo>
                  <a:lnTo>
                    <a:pt x="0" y="60882"/>
                  </a:lnTo>
                  <a:lnTo>
                    <a:pt x="2834" y="88195"/>
                  </a:lnTo>
                  <a:lnTo>
                    <a:pt x="11892" y="108133"/>
                  </a:lnTo>
                  <a:lnTo>
                    <a:pt x="26836" y="121674"/>
                  </a:lnTo>
                  <a:lnTo>
                    <a:pt x="35735" y="126923"/>
                  </a:lnTo>
                  <a:lnTo>
                    <a:pt x="54981" y="129635"/>
                  </a:lnTo>
                  <a:lnTo>
                    <a:pt x="75233" y="125771"/>
                  </a:lnTo>
                  <a:lnTo>
                    <a:pt x="95932" y="116255"/>
                  </a:lnTo>
                  <a:lnTo>
                    <a:pt x="110591" y="101107"/>
                  </a:lnTo>
                  <a:lnTo>
                    <a:pt x="116138" y="92154"/>
                  </a:lnTo>
                  <a:lnTo>
                    <a:pt x="119181" y="69729"/>
                  </a:lnTo>
                  <a:lnTo>
                    <a:pt x="115465" y="46503"/>
                  </a:lnTo>
                  <a:lnTo>
                    <a:pt x="106014" y="28382"/>
                  </a:lnTo>
                  <a:lnTo>
                    <a:pt x="100218" y="22614"/>
                  </a:lnTo>
                  <a:lnTo>
                    <a:pt x="74589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083348" y="1329091"/>
              <a:ext cx="112887" cy="118134"/>
            </a:xfrm>
            <a:custGeom>
              <a:avLst/>
              <a:gdLst/>
              <a:ahLst/>
              <a:cxnLst/>
              <a:rect l="0" t="0" r="0" b="0"/>
              <a:pathLst>
                <a:path w="112887" h="118134">
                  <a:moveTo>
                    <a:pt x="18130" y="10528"/>
                  </a:moveTo>
                  <a:lnTo>
                    <a:pt x="6951" y="27296"/>
                  </a:lnTo>
                  <a:lnTo>
                    <a:pt x="0" y="60080"/>
                  </a:lnTo>
                  <a:lnTo>
                    <a:pt x="4613" y="82854"/>
                  </a:lnTo>
                  <a:lnTo>
                    <a:pt x="9118" y="93840"/>
                  </a:lnTo>
                  <a:lnTo>
                    <a:pt x="23483" y="109167"/>
                  </a:lnTo>
                  <a:lnTo>
                    <a:pt x="32227" y="114892"/>
                  </a:lnTo>
                  <a:lnTo>
                    <a:pt x="51302" y="118133"/>
                  </a:lnTo>
                  <a:lnTo>
                    <a:pt x="61301" y="117360"/>
                  </a:lnTo>
                  <a:lnTo>
                    <a:pt x="81771" y="107142"/>
                  </a:lnTo>
                  <a:lnTo>
                    <a:pt x="92143" y="99504"/>
                  </a:lnTo>
                  <a:lnTo>
                    <a:pt x="99057" y="89733"/>
                  </a:lnTo>
                  <a:lnTo>
                    <a:pt x="106740" y="66397"/>
                  </a:lnTo>
                  <a:lnTo>
                    <a:pt x="112077" y="11978"/>
                  </a:lnTo>
                  <a:lnTo>
                    <a:pt x="1128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253339" y="1312779"/>
              <a:ext cx="121881" cy="121598"/>
            </a:xfrm>
            <a:custGeom>
              <a:avLst/>
              <a:gdLst/>
              <a:ahLst/>
              <a:cxnLst/>
              <a:rect l="0" t="0" r="0" b="0"/>
              <a:pathLst>
                <a:path w="121881" h="121598">
                  <a:moveTo>
                    <a:pt x="6066" y="47897"/>
                  </a:moveTo>
                  <a:lnTo>
                    <a:pt x="6066" y="109202"/>
                  </a:lnTo>
                  <a:lnTo>
                    <a:pt x="2947" y="77728"/>
                  </a:lnTo>
                  <a:lnTo>
                    <a:pt x="0" y="57646"/>
                  </a:lnTo>
                  <a:lnTo>
                    <a:pt x="2591" y="37022"/>
                  </a:lnTo>
                  <a:lnTo>
                    <a:pt x="10761" y="19277"/>
                  </a:lnTo>
                  <a:lnTo>
                    <a:pt x="16215" y="11270"/>
                  </a:lnTo>
                  <a:lnTo>
                    <a:pt x="24530" y="5931"/>
                  </a:lnTo>
                  <a:lnTo>
                    <a:pt x="46248" y="0"/>
                  </a:lnTo>
                  <a:lnTo>
                    <a:pt x="56251" y="1928"/>
                  </a:lnTo>
                  <a:lnTo>
                    <a:pt x="73604" y="13428"/>
                  </a:lnTo>
                  <a:lnTo>
                    <a:pt x="102638" y="49407"/>
                  </a:lnTo>
                  <a:lnTo>
                    <a:pt x="115659" y="79930"/>
                  </a:lnTo>
                  <a:lnTo>
                    <a:pt x="121880" y="121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39692" y="1145552"/>
              <a:ext cx="146098" cy="287036"/>
            </a:xfrm>
            <a:custGeom>
              <a:avLst/>
              <a:gdLst/>
              <a:ahLst/>
              <a:cxnLst/>
              <a:rect l="0" t="0" r="0" b="0"/>
              <a:pathLst>
                <a:path w="146098" h="287036">
                  <a:moveTo>
                    <a:pt x="72397" y="236181"/>
                  </a:moveTo>
                  <a:lnTo>
                    <a:pt x="57743" y="183154"/>
                  </a:lnTo>
                  <a:lnTo>
                    <a:pt x="52099" y="175093"/>
                  </a:lnTo>
                  <a:lnTo>
                    <a:pt x="36470" y="163018"/>
                  </a:lnTo>
                  <a:lnTo>
                    <a:pt x="28558" y="162839"/>
                  </a:lnTo>
                  <a:lnTo>
                    <a:pt x="20945" y="166229"/>
                  </a:lnTo>
                  <a:lnTo>
                    <a:pt x="13529" y="171999"/>
                  </a:lnTo>
                  <a:lnTo>
                    <a:pt x="5289" y="190888"/>
                  </a:lnTo>
                  <a:lnTo>
                    <a:pt x="0" y="241143"/>
                  </a:lnTo>
                  <a:lnTo>
                    <a:pt x="5516" y="265292"/>
                  </a:lnTo>
                  <a:lnTo>
                    <a:pt x="10262" y="276646"/>
                  </a:lnTo>
                  <a:lnTo>
                    <a:pt x="18106" y="283045"/>
                  </a:lnTo>
                  <a:lnTo>
                    <a:pt x="39299" y="287035"/>
                  </a:lnTo>
                  <a:lnTo>
                    <a:pt x="49162" y="282952"/>
                  </a:lnTo>
                  <a:lnTo>
                    <a:pt x="66360" y="265937"/>
                  </a:lnTo>
                  <a:lnTo>
                    <a:pt x="83606" y="235639"/>
                  </a:lnTo>
                  <a:lnTo>
                    <a:pt x="95277" y="175134"/>
                  </a:lnTo>
                  <a:lnTo>
                    <a:pt x="102836" y="112242"/>
                  </a:lnTo>
                  <a:lnTo>
                    <a:pt x="103756" y="56978"/>
                  </a:lnTo>
                  <a:lnTo>
                    <a:pt x="98349" y="6591"/>
                  </a:lnTo>
                  <a:lnTo>
                    <a:pt x="93208" y="1233"/>
                  </a:lnTo>
                  <a:lnTo>
                    <a:pt x="86271" y="0"/>
                  </a:lnTo>
                  <a:lnTo>
                    <a:pt x="78137" y="1518"/>
                  </a:lnTo>
                  <a:lnTo>
                    <a:pt x="73884" y="7210"/>
                  </a:lnTo>
                  <a:lnTo>
                    <a:pt x="72362" y="62905"/>
                  </a:lnTo>
                  <a:lnTo>
                    <a:pt x="79626" y="124528"/>
                  </a:lnTo>
                  <a:lnTo>
                    <a:pt x="85393" y="182974"/>
                  </a:lnTo>
                  <a:lnTo>
                    <a:pt x="97451" y="233990"/>
                  </a:lnTo>
                  <a:lnTo>
                    <a:pt x="113226" y="261528"/>
                  </a:lnTo>
                  <a:lnTo>
                    <a:pt x="126028" y="270843"/>
                  </a:lnTo>
                  <a:lnTo>
                    <a:pt x="146097" y="278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96359" y="1289682"/>
              <a:ext cx="108494" cy="357394"/>
            </a:xfrm>
            <a:custGeom>
              <a:avLst/>
              <a:gdLst/>
              <a:ahLst/>
              <a:cxnLst/>
              <a:rect l="0" t="0" r="0" b="0"/>
              <a:pathLst>
                <a:path w="108494" h="357394">
                  <a:moveTo>
                    <a:pt x="0" y="102580"/>
                  </a:moveTo>
                  <a:lnTo>
                    <a:pt x="8333" y="140058"/>
                  </a:lnTo>
                  <a:lnTo>
                    <a:pt x="15684" y="191481"/>
                  </a:lnTo>
                  <a:lnTo>
                    <a:pt x="28401" y="246699"/>
                  </a:lnTo>
                  <a:lnTo>
                    <a:pt x="39058" y="302667"/>
                  </a:lnTo>
                  <a:lnTo>
                    <a:pt x="47777" y="357393"/>
                  </a:lnTo>
                  <a:lnTo>
                    <a:pt x="47059" y="356683"/>
                  </a:lnTo>
                  <a:lnTo>
                    <a:pt x="45411" y="352700"/>
                  </a:lnTo>
                  <a:lnTo>
                    <a:pt x="42548" y="299973"/>
                  </a:lnTo>
                  <a:lnTo>
                    <a:pt x="36610" y="240357"/>
                  </a:lnTo>
                  <a:lnTo>
                    <a:pt x="32578" y="179491"/>
                  </a:lnTo>
                  <a:lnTo>
                    <a:pt x="31879" y="130698"/>
                  </a:lnTo>
                  <a:lnTo>
                    <a:pt x="28524" y="74815"/>
                  </a:lnTo>
                  <a:lnTo>
                    <a:pt x="25545" y="51635"/>
                  </a:lnTo>
                  <a:lnTo>
                    <a:pt x="28121" y="29635"/>
                  </a:lnTo>
                  <a:lnTo>
                    <a:pt x="36284" y="11278"/>
                  </a:lnTo>
                  <a:lnTo>
                    <a:pt x="41737" y="3108"/>
                  </a:lnTo>
                  <a:lnTo>
                    <a:pt x="48882" y="0"/>
                  </a:lnTo>
                  <a:lnTo>
                    <a:pt x="57154" y="268"/>
                  </a:lnTo>
                  <a:lnTo>
                    <a:pt x="74535" y="6805"/>
                  </a:lnTo>
                  <a:lnTo>
                    <a:pt x="90058" y="17509"/>
                  </a:lnTo>
                  <a:lnTo>
                    <a:pt x="101637" y="33185"/>
                  </a:lnTo>
                  <a:lnTo>
                    <a:pt x="106362" y="42279"/>
                  </a:lnTo>
                  <a:lnTo>
                    <a:pt x="108493" y="61741"/>
                  </a:lnTo>
                  <a:lnTo>
                    <a:pt x="107424" y="71845"/>
                  </a:lnTo>
                  <a:lnTo>
                    <a:pt x="96876" y="89310"/>
                  </a:lnTo>
                  <a:lnTo>
                    <a:pt x="79321" y="103701"/>
                  </a:lnTo>
                  <a:lnTo>
                    <a:pt x="44299" y="117210"/>
                  </a:lnTo>
                  <a:lnTo>
                    <a:pt x="0" y="1236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960041" y="1234334"/>
              <a:ext cx="89003" cy="154279"/>
            </a:xfrm>
            <a:custGeom>
              <a:avLst/>
              <a:gdLst/>
              <a:ahLst/>
              <a:cxnLst/>
              <a:rect l="0" t="0" r="0" b="0"/>
              <a:pathLst>
                <a:path w="89003" h="154279">
                  <a:moveTo>
                    <a:pt x="4774" y="73700"/>
                  </a:moveTo>
                  <a:lnTo>
                    <a:pt x="7893" y="116391"/>
                  </a:lnTo>
                  <a:lnTo>
                    <a:pt x="14349" y="135958"/>
                  </a:lnTo>
                  <a:lnTo>
                    <a:pt x="25017" y="152453"/>
                  </a:lnTo>
                  <a:lnTo>
                    <a:pt x="27628" y="154278"/>
                  </a:lnTo>
                  <a:lnTo>
                    <a:pt x="28199" y="151985"/>
                  </a:lnTo>
                  <a:lnTo>
                    <a:pt x="11315" y="93793"/>
                  </a:lnTo>
                  <a:lnTo>
                    <a:pt x="0" y="52452"/>
                  </a:lnTo>
                  <a:lnTo>
                    <a:pt x="1872" y="31501"/>
                  </a:lnTo>
                  <a:lnTo>
                    <a:pt x="6349" y="23340"/>
                  </a:lnTo>
                  <a:lnTo>
                    <a:pt x="20682" y="11154"/>
                  </a:lnTo>
                  <a:lnTo>
                    <a:pt x="41870" y="4957"/>
                  </a:lnTo>
                  <a:lnTo>
                    <a:pt x="890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93912" y="1217789"/>
              <a:ext cx="103375" cy="174474"/>
            </a:xfrm>
            <a:custGeom>
              <a:avLst/>
              <a:gdLst/>
              <a:ahLst/>
              <a:cxnLst/>
              <a:rect l="0" t="0" r="0" b="0"/>
              <a:pathLst>
                <a:path w="103375" h="174474">
                  <a:moveTo>
                    <a:pt x="7773" y="69188"/>
                  </a:moveTo>
                  <a:lnTo>
                    <a:pt x="24541" y="74777"/>
                  </a:lnTo>
                  <a:lnTo>
                    <a:pt x="42132" y="74401"/>
                  </a:lnTo>
                  <a:lnTo>
                    <a:pt x="61648" y="69165"/>
                  </a:lnTo>
                  <a:lnTo>
                    <a:pt x="82020" y="59039"/>
                  </a:lnTo>
                  <a:lnTo>
                    <a:pt x="96534" y="43620"/>
                  </a:lnTo>
                  <a:lnTo>
                    <a:pt x="102042" y="34595"/>
                  </a:lnTo>
                  <a:lnTo>
                    <a:pt x="103374" y="26239"/>
                  </a:lnTo>
                  <a:lnTo>
                    <a:pt x="101923" y="18328"/>
                  </a:lnTo>
                  <a:lnTo>
                    <a:pt x="98615" y="10715"/>
                  </a:lnTo>
                  <a:lnTo>
                    <a:pt x="91731" y="5640"/>
                  </a:lnTo>
                  <a:lnTo>
                    <a:pt x="71604" y="0"/>
                  </a:lnTo>
                  <a:lnTo>
                    <a:pt x="62025" y="836"/>
                  </a:lnTo>
                  <a:lnTo>
                    <a:pt x="45143" y="8004"/>
                  </a:lnTo>
                  <a:lnTo>
                    <a:pt x="22485" y="25193"/>
                  </a:lnTo>
                  <a:lnTo>
                    <a:pt x="6543" y="50693"/>
                  </a:lnTo>
                  <a:lnTo>
                    <a:pt x="0" y="86065"/>
                  </a:lnTo>
                  <a:lnTo>
                    <a:pt x="3650" y="120592"/>
                  </a:lnTo>
                  <a:lnTo>
                    <a:pt x="12180" y="139217"/>
                  </a:lnTo>
                  <a:lnTo>
                    <a:pt x="17730" y="147460"/>
                  </a:lnTo>
                  <a:lnTo>
                    <a:pt x="33255" y="159737"/>
                  </a:lnTo>
                  <a:lnTo>
                    <a:pt x="51854" y="167924"/>
                  </a:lnTo>
                  <a:lnTo>
                    <a:pt x="92001" y="1744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84739" y="1082455"/>
              <a:ext cx="164388" cy="329466"/>
            </a:xfrm>
            <a:custGeom>
              <a:avLst/>
              <a:gdLst/>
              <a:ahLst/>
              <a:cxnLst/>
              <a:rect l="0" t="0" r="0" b="0"/>
              <a:pathLst>
                <a:path w="164388" h="329466">
                  <a:moveTo>
                    <a:pt x="59102" y="288750"/>
                  </a:moveTo>
                  <a:lnTo>
                    <a:pt x="88410" y="259441"/>
                  </a:lnTo>
                  <a:lnTo>
                    <a:pt x="91509" y="251663"/>
                  </a:lnTo>
                  <a:lnTo>
                    <a:pt x="91832" y="233662"/>
                  </a:lnTo>
                  <a:lnTo>
                    <a:pt x="85437" y="203797"/>
                  </a:lnTo>
                  <a:lnTo>
                    <a:pt x="78998" y="197020"/>
                  </a:lnTo>
                  <a:lnTo>
                    <a:pt x="59366" y="189489"/>
                  </a:lnTo>
                  <a:lnTo>
                    <a:pt x="49919" y="189821"/>
                  </a:lnTo>
                  <a:lnTo>
                    <a:pt x="33183" y="196428"/>
                  </a:lnTo>
                  <a:lnTo>
                    <a:pt x="10608" y="218891"/>
                  </a:lnTo>
                  <a:lnTo>
                    <a:pt x="2454" y="240934"/>
                  </a:lnTo>
                  <a:lnTo>
                    <a:pt x="0" y="265159"/>
                  </a:lnTo>
                  <a:lnTo>
                    <a:pt x="2808" y="287623"/>
                  </a:lnTo>
                  <a:lnTo>
                    <a:pt x="16556" y="320002"/>
                  </a:lnTo>
                  <a:lnTo>
                    <a:pt x="24889" y="325962"/>
                  </a:lnTo>
                  <a:lnTo>
                    <a:pt x="46625" y="329465"/>
                  </a:lnTo>
                  <a:lnTo>
                    <a:pt x="56633" y="326422"/>
                  </a:lnTo>
                  <a:lnTo>
                    <a:pt x="73992" y="313682"/>
                  </a:lnTo>
                  <a:lnTo>
                    <a:pt x="103030" y="276907"/>
                  </a:lnTo>
                  <a:lnTo>
                    <a:pt x="125097" y="219816"/>
                  </a:lnTo>
                  <a:lnTo>
                    <a:pt x="138515" y="164302"/>
                  </a:lnTo>
                  <a:lnTo>
                    <a:pt x="139259" y="101344"/>
                  </a:lnTo>
                  <a:lnTo>
                    <a:pt x="128488" y="43501"/>
                  </a:lnTo>
                  <a:lnTo>
                    <a:pt x="118525" y="6683"/>
                  </a:lnTo>
                  <a:lnTo>
                    <a:pt x="113925" y="1270"/>
                  </a:lnTo>
                  <a:lnTo>
                    <a:pt x="108518" y="0"/>
                  </a:lnTo>
                  <a:lnTo>
                    <a:pt x="102575" y="1494"/>
                  </a:lnTo>
                  <a:lnTo>
                    <a:pt x="97442" y="8338"/>
                  </a:lnTo>
                  <a:lnTo>
                    <a:pt x="85800" y="44748"/>
                  </a:lnTo>
                  <a:lnTo>
                    <a:pt x="81273" y="102685"/>
                  </a:lnTo>
                  <a:lnTo>
                    <a:pt x="83608" y="152901"/>
                  </a:lnTo>
                  <a:lnTo>
                    <a:pt x="91709" y="201705"/>
                  </a:lnTo>
                  <a:lnTo>
                    <a:pt x="104927" y="254528"/>
                  </a:lnTo>
                  <a:lnTo>
                    <a:pt x="120903" y="287969"/>
                  </a:lnTo>
                  <a:lnTo>
                    <a:pt x="136872" y="303220"/>
                  </a:lnTo>
                  <a:lnTo>
                    <a:pt x="164387" y="3203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517236" y="1297505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13464" y="97094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533353" y="118169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603849" y="1244151"/>
              <a:ext cx="140075" cy="161493"/>
            </a:xfrm>
            <a:custGeom>
              <a:avLst/>
              <a:gdLst/>
              <a:ahLst/>
              <a:cxnLst/>
              <a:rect l="0" t="0" r="0" b="0"/>
              <a:pathLst>
                <a:path w="140075" h="161493">
                  <a:moveTo>
                    <a:pt x="87432" y="42826"/>
                  </a:moveTo>
                  <a:lnTo>
                    <a:pt x="77857" y="18779"/>
                  </a:lnTo>
                  <a:lnTo>
                    <a:pt x="67189" y="4452"/>
                  </a:lnTo>
                  <a:lnTo>
                    <a:pt x="59898" y="866"/>
                  </a:lnTo>
                  <a:lnTo>
                    <a:pt x="42440" y="0"/>
                  </a:lnTo>
                  <a:lnTo>
                    <a:pt x="26101" y="6635"/>
                  </a:lnTo>
                  <a:lnTo>
                    <a:pt x="18469" y="11679"/>
                  </a:lnTo>
                  <a:lnTo>
                    <a:pt x="6869" y="26643"/>
                  </a:lnTo>
                  <a:lnTo>
                    <a:pt x="2138" y="35547"/>
                  </a:lnTo>
                  <a:lnTo>
                    <a:pt x="0" y="57918"/>
                  </a:lnTo>
                  <a:lnTo>
                    <a:pt x="8160" y="110408"/>
                  </a:lnTo>
                  <a:lnTo>
                    <a:pt x="20615" y="131744"/>
                  </a:lnTo>
                  <a:lnTo>
                    <a:pt x="37848" y="147855"/>
                  </a:lnTo>
                  <a:lnTo>
                    <a:pt x="57206" y="158916"/>
                  </a:lnTo>
                  <a:lnTo>
                    <a:pt x="77508" y="161492"/>
                  </a:lnTo>
                  <a:lnTo>
                    <a:pt x="140074" y="1481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782881" y="1295920"/>
              <a:ext cx="192670" cy="116779"/>
            </a:xfrm>
            <a:custGeom>
              <a:avLst/>
              <a:gdLst/>
              <a:ahLst/>
              <a:cxnLst/>
              <a:rect l="0" t="0" r="0" b="0"/>
              <a:pathLst>
                <a:path w="192670" h="116779">
                  <a:moveTo>
                    <a:pt x="76856" y="64756"/>
                  </a:moveTo>
                  <a:lnTo>
                    <a:pt x="88034" y="53578"/>
                  </a:lnTo>
                  <a:lnTo>
                    <a:pt x="90157" y="45606"/>
                  </a:lnTo>
                  <a:lnTo>
                    <a:pt x="89397" y="24269"/>
                  </a:lnTo>
                  <a:lnTo>
                    <a:pt x="85216" y="15538"/>
                  </a:lnTo>
                  <a:lnTo>
                    <a:pt x="71213" y="2717"/>
                  </a:lnTo>
                  <a:lnTo>
                    <a:pt x="62566" y="0"/>
                  </a:lnTo>
                  <a:lnTo>
                    <a:pt x="43598" y="101"/>
                  </a:lnTo>
                  <a:lnTo>
                    <a:pt x="26590" y="7165"/>
                  </a:lnTo>
                  <a:lnTo>
                    <a:pt x="18779" y="12324"/>
                  </a:lnTo>
                  <a:lnTo>
                    <a:pt x="6980" y="27415"/>
                  </a:lnTo>
                  <a:lnTo>
                    <a:pt x="2196" y="36353"/>
                  </a:lnTo>
                  <a:lnTo>
                    <a:pt x="0" y="61881"/>
                  </a:lnTo>
                  <a:lnTo>
                    <a:pt x="4093" y="89215"/>
                  </a:lnTo>
                  <a:lnTo>
                    <a:pt x="13711" y="109162"/>
                  </a:lnTo>
                  <a:lnTo>
                    <a:pt x="20722" y="114247"/>
                  </a:lnTo>
                  <a:lnTo>
                    <a:pt x="28904" y="116468"/>
                  </a:lnTo>
                  <a:lnTo>
                    <a:pt x="37869" y="116778"/>
                  </a:lnTo>
                  <a:lnTo>
                    <a:pt x="57189" y="110884"/>
                  </a:lnTo>
                  <a:lnTo>
                    <a:pt x="67254" y="106036"/>
                  </a:lnTo>
                  <a:lnTo>
                    <a:pt x="81557" y="91292"/>
                  </a:lnTo>
                  <a:lnTo>
                    <a:pt x="90644" y="71871"/>
                  </a:lnTo>
                  <a:lnTo>
                    <a:pt x="94682" y="47641"/>
                  </a:lnTo>
                  <a:lnTo>
                    <a:pt x="98099" y="42818"/>
                  </a:lnTo>
                  <a:lnTo>
                    <a:pt x="102716" y="43111"/>
                  </a:lnTo>
                  <a:lnTo>
                    <a:pt x="152916" y="77296"/>
                  </a:lnTo>
                  <a:lnTo>
                    <a:pt x="192669" y="8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965022" y="1107992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7264"/>
                  </a:lnTo>
                  <a:lnTo>
                    <a:pt x="3120" y="106655"/>
                  </a:lnTo>
                  <a:lnTo>
                    <a:pt x="11453" y="158333"/>
                  </a:lnTo>
                  <a:lnTo>
                    <a:pt x="18211" y="210690"/>
                  </a:lnTo>
                  <a:lnTo>
                    <a:pt x="26084" y="269606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80794" y="123433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46821" y="3120"/>
                  </a:lnTo>
                  <a:lnTo>
                    <a:pt x="86275" y="9553"/>
                  </a:lnTo>
                  <a:lnTo>
                    <a:pt x="22944" y="159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83312" y="1205602"/>
              <a:ext cx="229151" cy="205857"/>
            </a:xfrm>
            <a:custGeom>
              <a:avLst/>
              <a:gdLst/>
              <a:ahLst/>
              <a:cxnLst/>
              <a:rect l="0" t="0" r="0" b="0"/>
              <a:pathLst>
                <a:path w="229151" h="205857">
                  <a:moveTo>
                    <a:pt x="8052" y="112960"/>
                  </a:moveTo>
                  <a:lnTo>
                    <a:pt x="66669" y="112960"/>
                  </a:lnTo>
                  <a:lnTo>
                    <a:pt x="118503" y="110621"/>
                  </a:lnTo>
                  <a:lnTo>
                    <a:pt x="137470" y="101782"/>
                  </a:lnTo>
                  <a:lnTo>
                    <a:pt x="150579" y="86935"/>
                  </a:lnTo>
                  <a:lnTo>
                    <a:pt x="155712" y="78063"/>
                  </a:lnTo>
                  <a:lnTo>
                    <a:pt x="156795" y="68638"/>
                  </a:lnTo>
                  <a:lnTo>
                    <a:pt x="151759" y="48808"/>
                  </a:lnTo>
                  <a:lnTo>
                    <a:pt x="135769" y="23502"/>
                  </a:lnTo>
                  <a:lnTo>
                    <a:pt x="119797" y="11590"/>
                  </a:lnTo>
                  <a:lnTo>
                    <a:pt x="99831" y="3566"/>
                  </a:lnTo>
                  <a:lnTo>
                    <a:pt x="75359" y="0"/>
                  </a:lnTo>
                  <a:lnTo>
                    <a:pt x="52004" y="4654"/>
                  </a:lnTo>
                  <a:lnTo>
                    <a:pt x="40863" y="9171"/>
                  </a:lnTo>
                  <a:lnTo>
                    <a:pt x="25364" y="23548"/>
                  </a:lnTo>
                  <a:lnTo>
                    <a:pt x="5882" y="61373"/>
                  </a:lnTo>
                  <a:lnTo>
                    <a:pt x="0" y="97805"/>
                  </a:lnTo>
                  <a:lnTo>
                    <a:pt x="4863" y="118313"/>
                  </a:lnTo>
                  <a:lnTo>
                    <a:pt x="27049" y="150542"/>
                  </a:lnTo>
                  <a:lnTo>
                    <a:pt x="63537" y="179439"/>
                  </a:lnTo>
                  <a:lnTo>
                    <a:pt x="101181" y="198298"/>
                  </a:lnTo>
                  <a:lnTo>
                    <a:pt x="158942" y="205856"/>
                  </a:lnTo>
                  <a:lnTo>
                    <a:pt x="199769" y="204046"/>
                  </a:lnTo>
                  <a:lnTo>
                    <a:pt x="229150" y="1971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02965" y="2014709"/>
            <a:ext cx="1072213" cy="444208"/>
            <a:chOff x="102965" y="2014709"/>
            <a:chExt cx="1072213" cy="444208"/>
          </a:xfrm>
        </p:grpSpPr>
        <p:sp>
          <p:nvSpPr>
            <p:cNvPr id="49" name="Freeform 48"/>
            <p:cNvSpPr/>
            <p:nvPr/>
          </p:nvSpPr>
          <p:spPr>
            <a:xfrm>
              <a:off x="102965" y="2014709"/>
              <a:ext cx="250990" cy="444208"/>
            </a:xfrm>
            <a:custGeom>
              <a:avLst/>
              <a:gdLst/>
              <a:ahLst/>
              <a:cxnLst/>
              <a:rect l="0" t="0" r="0" b="0"/>
              <a:pathLst>
                <a:path w="250990" h="444208">
                  <a:moveTo>
                    <a:pt x="166761" y="93491"/>
                  </a:moveTo>
                  <a:lnTo>
                    <a:pt x="166761" y="71134"/>
                  </a:lnTo>
                  <a:lnTo>
                    <a:pt x="155583" y="40463"/>
                  </a:lnTo>
                  <a:lnTo>
                    <a:pt x="137453" y="9149"/>
                  </a:lnTo>
                  <a:lnTo>
                    <a:pt x="128505" y="3337"/>
                  </a:lnTo>
                  <a:lnTo>
                    <a:pt x="106085" y="0"/>
                  </a:lnTo>
                  <a:lnTo>
                    <a:pt x="83642" y="5536"/>
                  </a:lnTo>
                  <a:lnTo>
                    <a:pt x="72744" y="10288"/>
                  </a:lnTo>
                  <a:lnTo>
                    <a:pt x="57516" y="24926"/>
                  </a:lnTo>
                  <a:lnTo>
                    <a:pt x="22134" y="83413"/>
                  </a:lnTo>
                  <a:lnTo>
                    <a:pt x="14745" y="105389"/>
                  </a:lnTo>
                  <a:lnTo>
                    <a:pt x="6882" y="157626"/>
                  </a:lnTo>
                  <a:lnTo>
                    <a:pt x="0" y="218593"/>
                  </a:lnTo>
                  <a:lnTo>
                    <a:pt x="7046" y="278556"/>
                  </a:lnTo>
                  <a:lnTo>
                    <a:pt x="19702" y="332341"/>
                  </a:lnTo>
                  <a:lnTo>
                    <a:pt x="39057" y="377107"/>
                  </a:lnTo>
                  <a:lnTo>
                    <a:pt x="79212" y="426219"/>
                  </a:lnTo>
                  <a:lnTo>
                    <a:pt x="105726" y="442161"/>
                  </a:lnTo>
                  <a:lnTo>
                    <a:pt x="125597" y="444207"/>
                  </a:lnTo>
                  <a:lnTo>
                    <a:pt x="144956" y="440047"/>
                  </a:lnTo>
                  <a:lnTo>
                    <a:pt x="176449" y="418313"/>
                  </a:lnTo>
                  <a:lnTo>
                    <a:pt x="235439" y="370650"/>
                  </a:lnTo>
                  <a:lnTo>
                    <a:pt x="244078" y="359782"/>
                  </a:lnTo>
                  <a:lnTo>
                    <a:pt x="250989" y="346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69768" y="238194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65172" y="2021287"/>
              <a:ext cx="178338" cy="342062"/>
            </a:xfrm>
            <a:custGeom>
              <a:avLst/>
              <a:gdLst/>
              <a:ahLst/>
              <a:cxnLst/>
              <a:rect l="0" t="0" r="0" b="0"/>
              <a:pathLst>
                <a:path w="178338" h="342062">
                  <a:moveTo>
                    <a:pt x="146751" y="65856"/>
                  </a:moveTo>
                  <a:lnTo>
                    <a:pt x="132097" y="21893"/>
                  </a:lnTo>
                  <a:lnTo>
                    <a:pt x="119181" y="8102"/>
                  </a:lnTo>
                  <a:lnTo>
                    <a:pt x="110824" y="2787"/>
                  </a:lnTo>
                  <a:lnTo>
                    <a:pt x="92179" y="0"/>
                  </a:lnTo>
                  <a:lnTo>
                    <a:pt x="72194" y="3831"/>
                  </a:lnTo>
                  <a:lnTo>
                    <a:pt x="51614" y="13333"/>
                  </a:lnTo>
                  <a:lnTo>
                    <a:pt x="37008" y="28474"/>
                  </a:lnTo>
                  <a:lnTo>
                    <a:pt x="10414" y="87328"/>
                  </a:lnTo>
                  <a:lnTo>
                    <a:pt x="2630" y="121741"/>
                  </a:lnTo>
                  <a:lnTo>
                    <a:pt x="0" y="180880"/>
                  </a:lnTo>
                  <a:lnTo>
                    <a:pt x="5133" y="231608"/>
                  </a:lnTo>
                  <a:lnTo>
                    <a:pt x="18518" y="284340"/>
                  </a:lnTo>
                  <a:lnTo>
                    <a:pt x="29708" y="306849"/>
                  </a:lnTo>
                  <a:lnTo>
                    <a:pt x="45599" y="322313"/>
                  </a:lnTo>
                  <a:lnTo>
                    <a:pt x="84397" y="341772"/>
                  </a:lnTo>
                  <a:lnTo>
                    <a:pt x="126586" y="342061"/>
                  </a:lnTo>
                  <a:lnTo>
                    <a:pt x="149877" y="334453"/>
                  </a:lnTo>
                  <a:lnTo>
                    <a:pt x="178337" y="31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9322" y="231877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027778" y="2118728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98469" y="8333"/>
                  </a:lnTo>
                  <a:lnTo>
                    <a:pt x="3933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1438390" y="1887101"/>
            <a:ext cx="894923" cy="399955"/>
            <a:chOff x="1438390" y="1887101"/>
            <a:chExt cx="894923" cy="399955"/>
          </a:xfrm>
        </p:grpSpPr>
        <p:sp>
          <p:nvSpPr>
            <p:cNvPr id="55" name="Freeform 54"/>
            <p:cNvSpPr/>
            <p:nvPr/>
          </p:nvSpPr>
          <p:spPr>
            <a:xfrm>
              <a:off x="1438390" y="1950272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52642" y="84228"/>
                  </a:moveTo>
                  <a:lnTo>
                    <a:pt x="37001" y="66247"/>
                  </a:lnTo>
                  <a:lnTo>
                    <a:pt x="5426" y="8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522618" y="1929215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84228"/>
                  </a:moveTo>
                  <a:lnTo>
                    <a:pt x="10254" y="233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608665" y="2074794"/>
              <a:ext cx="198223" cy="212262"/>
            </a:xfrm>
            <a:custGeom>
              <a:avLst/>
              <a:gdLst/>
              <a:ahLst/>
              <a:cxnLst/>
              <a:rect l="0" t="0" r="0" b="0"/>
              <a:pathLst>
                <a:path w="198223" h="212262">
                  <a:moveTo>
                    <a:pt x="124523" y="86048"/>
                  </a:moveTo>
                  <a:lnTo>
                    <a:pt x="105394" y="33343"/>
                  </a:lnTo>
                  <a:lnTo>
                    <a:pt x="94184" y="17390"/>
                  </a:lnTo>
                  <a:lnTo>
                    <a:pt x="78283" y="5620"/>
                  </a:lnTo>
                  <a:lnTo>
                    <a:pt x="69130" y="844"/>
                  </a:lnTo>
                  <a:lnTo>
                    <a:pt x="60688" y="0"/>
                  </a:lnTo>
                  <a:lnTo>
                    <a:pt x="45069" y="5300"/>
                  </a:lnTo>
                  <a:lnTo>
                    <a:pt x="23122" y="27028"/>
                  </a:lnTo>
                  <a:lnTo>
                    <a:pt x="7390" y="55693"/>
                  </a:lnTo>
                  <a:lnTo>
                    <a:pt x="0" y="106395"/>
                  </a:lnTo>
                  <a:lnTo>
                    <a:pt x="1060" y="152258"/>
                  </a:lnTo>
                  <a:lnTo>
                    <a:pt x="15151" y="187944"/>
                  </a:lnTo>
                  <a:lnTo>
                    <a:pt x="27560" y="205815"/>
                  </a:lnTo>
                  <a:lnTo>
                    <a:pt x="36484" y="210346"/>
                  </a:lnTo>
                  <a:lnTo>
                    <a:pt x="58878" y="212261"/>
                  </a:lnTo>
                  <a:lnTo>
                    <a:pt x="78190" y="206094"/>
                  </a:lnTo>
                  <a:lnTo>
                    <a:pt x="86615" y="201174"/>
                  </a:lnTo>
                  <a:lnTo>
                    <a:pt x="99096" y="186348"/>
                  </a:lnTo>
                  <a:lnTo>
                    <a:pt x="104062" y="177481"/>
                  </a:lnTo>
                  <a:lnTo>
                    <a:pt x="113202" y="123563"/>
                  </a:lnTo>
                  <a:lnTo>
                    <a:pt x="118711" y="99212"/>
                  </a:lnTo>
                  <a:lnTo>
                    <a:pt x="121818" y="95994"/>
                  </a:lnTo>
                  <a:lnTo>
                    <a:pt x="125059" y="98528"/>
                  </a:lnTo>
                  <a:lnTo>
                    <a:pt x="157080" y="147195"/>
                  </a:lnTo>
                  <a:lnTo>
                    <a:pt x="170578" y="160018"/>
                  </a:lnTo>
                  <a:lnTo>
                    <a:pt x="198222" y="170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22355" y="2096975"/>
              <a:ext cx="142461" cy="127039"/>
            </a:xfrm>
            <a:custGeom>
              <a:avLst/>
              <a:gdLst/>
              <a:ahLst/>
              <a:cxnLst/>
              <a:rect l="0" t="0" r="0" b="0"/>
              <a:pathLst>
                <a:path w="142461" h="127039">
                  <a:moveTo>
                    <a:pt x="5589" y="42810"/>
                  </a:moveTo>
                  <a:lnTo>
                    <a:pt x="0" y="59578"/>
                  </a:lnTo>
                  <a:lnTo>
                    <a:pt x="375" y="77169"/>
                  </a:lnTo>
                  <a:lnTo>
                    <a:pt x="4903" y="126450"/>
                  </a:lnTo>
                  <a:lnTo>
                    <a:pt x="8668" y="64898"/>
                  </a:lnTo>
                  <a:lnTo>
                    <a:pt x="20236" y="21957"/>
                  </a:lnTo>
                  <a:lnTo>
                    <a:pt x="25882" y="13700"/>
                  </a:lnTo>
                  <a:lnTo>
                    <a:pt x="41514" y="1406"/>
                  </a:lnTo>
                  <a:lnTo>
                    <a:pt x="50596" y="0"/>
                  </a:lnTo>
                  <a:lnTo>
                    <a:pt x="70046" y="4676"/>
                  </a:lnTo>
                  <a:lnTo>
                    <a:pt x="95137" y="20463"/>
                  </a:lnTo>
                  <a:lnTo>
                    <a:pt x="117390" y="45547"/>
                  </a:lnTo>
                  <a:lnTo>
                    <a:pt x="133212" y="75206"/>
                  </a:lnTo>
                  <a:lnTo>
                    <a:pt x="142460" y="1270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020383" y="1892433"/>
              <a:ext cx="155003" cy="379216"/>
            </a:xfrm>
            <a:custGeom>
              <a:avLst/>
              <a:gdLst/>
              <a:ahLst/>
              <a:cxnLst/>
              <a:rect l="0" t="0" r="0" b="0"/>
              <a:pathLst>
                <a:path w="155003" h="379216">
                  <a:moveTo>
                    <a:pt x="81302" y="299994"/>
                  </a:moveTo>
                  <a:lnTo>
                    <a:pt x="92481" y="283227"/>
                  </a:lnTo>
                  <a:lnTo>
                    <a:pt x="94849" y="265636"/>
                  </a:lnTo>
                  <a:lnTo>
                    <a:pt x="93843" y="256032"/>
                  </a:lnTo>
                  <a:lnTo>
                    <a:pt x="86486" y="239121"/>
                  </a:lnTo>
                  <a:lnTo>
                    <a:pt x="81248" y="231336"/>
                  </a:lnTo>
                  <a:lnTo>
                    <a:pt x="73077" y="227316"/>
                  </a:lnTo>
                  <a:lnTo>
                    <a:pt x="51520" y="225969"/>
                  </a:lnTo>
                  <a:lnTo>
                    <a:pt x="32581" y="232389"/>
                  </a:lnTo>
                  <a:lnTo>
                    <a:pt x="24255" y="237377"/>
                  </a:lnTo>
                  <a:lnTo>
                    <a:pt x="11884" y="252277"/>
                  </a:lnTo>
                  <a:lnTo>
                    <a:pt x="6947" y="261164"/>
                  </a:lnTo>
                  <a:lnTo>
                    <a:pt x="0" y="301617"/>
                  </a:lnTo>
                  <a:lnTo>
                    <a:pt x="3530" y="339470"/>
                  </a:lnTo>
                  <a:lnTo>
                    <a:pt x="12032" y="358873"/>
                  </a:lnTo>
                  <a:lnTo>
                    <a:pt x="17574" y="367323"/>
                  </a:lnTo>
                  <a:lnTo>
                    <a:pt x="25949" y="372956"/>
                  </a:lnTo>
                  <a:lnTo>
                    <a:pt x="47732" y="379215"/>
                  </a:lnTo>
                  <a:lnTo>
                    <a:pt x="57752" y="378545"/>
                  </a:lnTo>
                  <a:lnTo>
                    <a:pt x="75125" y="371560"/>
                  </a:lnTo>
                  <a:lnTo>
                    <a:pt x="87525" y="357538"/>
                  </a:lnTo>
                  <a:lnTo>
                    <a:pt x="120843" y="296381"/>
                  </a:lnTo>
                  <a:lnTo>
                    <a:pt x="130063" y="256810"/>
                  </a:lnTo>
                  <a:lnTo>
                    <a:pt x="133178" y="201517"/>
                  </a:lnTo>
                  <a:lnTo>
                    <a:pt x="132623" y="138299"/>
                  </a:lnTo>
                  <a:lnTo>
                    <a:pt x="122462" y="79538"/>
                  </a:lnTo>
                  <a:lnTo>
                    <a:pt x="104573" y="18366"/>
                  </a:lnTo>
                  <a:lnTo>
                    <a:pt x="93205" y="911"/>
                  </a:lnTo>
                  <a:lnTo>
                    <a:pt x="88067" y="0"/>
                  </a:lnTo>
                  <a:lnTo>
                    <a:pt x="83473" y="4072"/>
                  </a:lnTo>
                  <a:lnTo>
                    <a:pt x="79240" y="11466"/>
                  </a:lnTo>
                  <a:lnTo>
                    <a:pt x="72446" y="56954"/>
                  </a:lnTo>
                  <a:lnTo>
                    <a:pt x="71104" y="114120"/>
                  </a:lnTo>
                  <a:lnTo>
                    <a:pt x="76428" y="170212"/>
                  </a:lnTo>
                  <a:lnTo>
                    <a:pt x="81509" y="222323"/>
                  </a:lnTo>
                  <a:lnTo>
                    <a:pt x="95829" y="284004"/>
                  </a:lnTo>
                  <a:lnTo>
                    <a:pt x="106014" y="319433"/>
                  </a:lnTo>
                  <a:lnTo>
                    <a:pt x="119191" y="338270"/>
                  </a:lnTo>
                  <a:lnTo>
                    <a:pt x="155002" y="373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49084" y="1887101"/>
              <a:ext cx="31587" cy="73701"/>
            </a:xfrm>
            <a:custGeom>
              <a:avLst/>
              <a:gdLst/>
              <a:ahLst/>
              <a:cxnLst/>
              <a:rect l="0" t="0" r="0" b="0"/>
              <a:pathLst>
                <a:path w="31587" h="73701">
                  <a:moveTo>
                    <a:pt x="0" y="73700"/>
                  </a:moveTo>
                  <a:lnTo>
                    <a:pt x="21331" y="15946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301726" y="1897630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126342"/>
                  </a:moveTo>
                  <a:lnTo>
                    <a:pt x="2340" y="92720"/>
                  </a:lnTo>
                  <a:lnTo>
                    <a:pt x="19787" y="41018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3" name="Straight Connector 62"/>
          <p:cNvCxnSpPr/>
          <p:nvPr/>
        </p:nvCxnSpPr>
        <p:spPr>
          <a:xfrm flipH="1">
            <a:off x="2967863" y="3856735"/>
            <a:ext cx="182143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4" name="Group 73"/>
          <p:cNvGrpSpPr/>
          <p:nvPr/>
        </p:nvGrpSpPr>
        <p:grpSpPr>
          <a:xfrm>
            <a:off x="3035787" y="3339189"/>
            <a:ext cx="1653752" cy="687691"/>
            <a:chOff x="3035787" y="3339189"/>
            <a:chExt cx="1653752" cy="687691"/>
          </a:xfrm>
        </p:grpSpPr>
        <p:sp>
          <p:nvSpPr>
            <p:cNvPr id="64" name="Freeform 63"/>
            <p:cNvSpPr/>
            <p:nvPr/>
          </p:nvSpPr>
          <p:spPr>
            <a:xfrm>
              <a:off x="3035787" y="3560106"/>
              <a:ext cx="139237" cy="466774"/>
            </a:xfrm>
            <a:custGeom>
              <a:avLst/>
              <a:gdLst/>
              <a:ahLst/>
              <a:cxnLst/>
              <a:rect l="0" t="0" r="0" b="0"/>
              <a:pathLst>
                <a:path w="139237" h="466774">
                  <a:moveTo>
                    <a:pt x="15634" y="106772"/>
                  </a:moveTo>
                  <a:lnTo>
                    <a:pt x="15635" y="165389"/>
                  </a:lnTo>
                  <a:lnTo>
                    <a:pt x="23968" y="228225"/>
                  </a:lnTo>
                  <a:lnTo>
                    <a:pt x="25729" y="288300"/>
                  </a:lnTo>
                  <a:lnTo>
                    <a:pt x="31624" y="336683"/>
                  </a:lnTo>
                  <a:lnTo>
                    <a:pt x="35690" y="397028"/>
                  </a:lnTo>
                  <a:lnTo>
                    <a:pt x="39613" y="450889"/>
                  </a:lnTo>
                  <a:lnTo>
                    <a:pt x="42669" y="466773"/>
                  </a:lnTo>
                  <a:lnTo>
                    <a:pt x="41847" y="466096"/>
                  </a:lnTo>
                  <a:lnTo>
                    <a:pt x="40128" y="462135"/>
                  </a:lnTo>
                  <a:lnTo>
                    <a:pt x="34024" y="406325"/>
                  </a:lnTo>
                  <a:lnTo>
                    <a:pt x="25373" y="357745"/>
                  </a:lnTo>
                  <a:lnTo>
                    <a:pt x="18520" y="306307"/>
                  </a:lnTo>
                  <a:lnTo>
                    <a:pt x="13370" y="257140"/>
                  </a:lnTo>
                  <a:lnTo>
                    <a:pt x="7554" y="209817"/>
                  </a:lnTo>
                  <a:lnTo>
                    <a:pt x="0" y="147014"/>
                  </a:lnTo>
                  <a:lnTo>
                    <a:pt x="4054" y="89548"/>
                  </a:lnTo>
                  <a:lnTo>
                    <a:pt x="16120" y="36256"/>
                  </a:lnTo>
                  <a:lnTo>
                    <a:pt x="19467" y="24666"/>
                  </a:lnTo>
                  <a:lnTo>
                    <a:pt x="25209" y="15770"/>
                  </a:lnTo>
                  <a:lnTo>
                    <a:pt x="40947" y="2766"/>
                  </a:lnTo>
                  <a:lnTo>
                    <a:pt x="50057" y="0"/>
                  </a:lnTo>
                  <a:lnTo>
                    <a:pt x="69538" y="46"/>
                  </a:lnTo>
                  <a:lnTo>
                    <a:pt x="86775" y="7086"/>
                  </a:lnTo>
                  <a:lnTo>
                    <a:pt x="116904" y="30669"/>
                  </a:lnTo>
                  <a:lnTo>
                    <a:pt x="132728" y="56537"/>
                  </a:lnTo>
                  <a:lnTo>
                    <a:pt x="139236" y="92017"/>
                  </a:lnTo>
                  <a:lnTo>
                    <a:pt x="134519" y="115422"/>
                  </a:lnTo>
                  <a:lnTo>
                    <a:pt x="112427" y="159043"/>
                  </a:lnTo>
                  <a:lnTo>
                    <a:pt x="92969" y="174067"/>
                  </a:lnTo>
                  <a:lnTo>
                    <a:pt x="47938" y="193244"/>
                  </a:lnTo>
                  <a:lnTo>
                    <a:pt x="29602" y="194727"/>
                  </a:lnTo>
                  <a:lnTo>
                    <a:pt x="5106" y="1910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213348" y="3554315"/>
              <a:ext cx="185515" cy="173515"/>
            </a:xfrm>
            <a:custGeom>
              <a:avLst/>
              <a:gdLst/>
              <a:ahLst/>
              <a:cxnLst/>
              <a:rect l="0" t="0" r="0" b="0"/>
              <a:pathLst>
                <a:path w="185515" h="173515">
                  <a:moveTo>
                    <a:pt x="38115" y="112563"/>
                  </a:moveTo>
                  <a:lnTo>
                    <a:pt x="54882" y="118152"/>
                  </a:lnTo>
                  <a:lnTo>
                    <a:pt x="72473" y="117777"/>
                  </a:lnTo>
                  <a:lnTo>
                    <a:pt x="91990" y="112541"/>
                  </a:lnTo>
                  <a:lnTo>
                    <a:pt x="143562" y="83559"/>
                  </a:lnTo>
                  <a:lnTo>
                    <a:pt x="149357" y="75680"/>
                  </a:lnTo>
                  <a:lnTo>
                    <a:pt x="152051" y="66917"/>
                  </a:lnTo>
                  <a:lnTo>
                    <a:pt x="152677" y="57566"/>
                  </a:lnTo>
                  <a:lnTo>
                    <a:pt x="147133" y="37817"/>
                  </a:lnTo>
                  <a:lnTo>
                    <a:pt x="142379" y="27637"/>
                  </a:lnTo>
                  <a:lnTo>
                    <a:pt x="127739" y="13207"/>
                  </a:lnTo>
                  <a:lnTo>
                    <a:pt x="108363" y="4064"/>
                  </a:lnTo>
                  <a:lnTo>
                    <a:pt x="84154" y="0"/>
                  </a:lnTo>
                  <a:lnTo>
                    <a:pt x="64036" y="4433"/>
                  </a:lnTo>
                  <a:lnTo>
                    <a:pt x="32057" y="26343"/>
                  </a:lnTo>
                  <a:lnTo>
                    <a:pt x="10324" y="51921"/>
                  </a:lnTo>
                  <a:lnTo>
                    <a:pt x="2366" y="74692"/>
                  </a:lnTo>
                  <a:lnTo>
                    <a:pt x="0" y="100411"/>
                  </a:lnTo>
                  <a:lnTo>
                    <a:pt x="2847" y="127439"/>
                  </a:lnTo>
                  <a:lnTo>
                    <a:pt x="11132" y="148810"/>
                  </a:lnTo>
                  <a:lnTo>
                    <a:pt x="16617" y="157785"/>
                  </a:lnTo>
                  <a:lnTo>
                    <a:pt x="24953" y="163768"/>
                  </a:lnTo>
                  <a:lnTo>
                    <a:pt x="46693" y="170415"/>
                  </a:lnTo>
                  <a:lnTo>
                    <a:pt x="97608" y="173514"/>
                  </a:lnTo>
                  <a:lnTo>
                    <a:pt x="153444" y="160941"/>
                  </a:lnTo>
                  <a:lnTo>
                    <a:pt x="185514" y="1441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437336" y="3576479"/>
              <a:ext cx="119454" cy="176068"/>
            </a:xfrm>
            <a:custGeom>
              <a:avLst/>
              <a:gdLst/>
              <a:ahLst/>
              <a:cxnLst/>
              <a:rect l="0" t="0" r="0" b="0"/>
              <a:pathLst>
                <a:path w="119454" h="176068">
                  <a:moveTo>
                    <a:pt x="14168" y="79870"/>
                  </a:moveTo>
                  <a:lnTo>
                    <a:pt x="14168" y="138487"/>
                  </a:lnTo>
                  <a:lnTo>
                    <a:pt x="25347" y="173277"/>
                  </a:lnTo>
                  <a:lnTo>
                    <a:pt x="27470" y="176067"/>
                  </a:lnTo>
                  <a:lnTo>
                    <a:pt x="27716" y="173247"/>
                  </a:lnTo>
                  <a:lnTo>
                    <a:pt x="13509" y="112605"/>
                  </a:lnTo>
                  <a:lnTo>
                    <a:pt x="0" y="69569"/>
                  </a:lnTo>
                  <a:lnTo>
                    <a:pt x="2412" y="48386"/>
                  </a:lnTo>
                  <a:lnTo>
                    <a:pt x="12453" y="28442"/>
                  </a:lnTo>
                  <a:lnTo>
                    <a:pt x="28614" y="11780"/>
                  </a:lnTo>
                  <a:lnTo>
                    <a:pt x="53733" y="2814"/>
                  </a:lnTo>
                  <a:lnTo>
                    <a:pt x="80886" y="0"/>
                  </a:lnTo>
                  <a:lnTo>
                    <a:pt x="119453" y="6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593963" y="3339189"/>
              <a:ext cx="131283" cy="422446"/>
            </a:xfrm>
            <a:custGeom>
              <a:avLst/>
              <a:gdLst/>
              <a:ahLst/>
              <a:cxnLst/>
              <a:rect l="0" t="0" r="0" b="0"/>
              <a:pathLst>
                <a:path w="131283" h="422446">
                  <a:moveTo>
                    <a:pt x="57583" y="422445"/>
                  </a:moveTo>
                  <a:lnTo>
                    <a:pt x="42928" y="367304"/>
                  </a:lnTo>
                  <a:lnTo>
                    <a:pt x="32834" y="318890"/>
                  </a:lnTo>
                  <a:lnTo>
                    <a:pt x="22434" y="267500"/>
                  </a:lnTo>
                  <a:lnTo>
                    <a:pt x="9609" y="204969"/>
                  </a:lnTo>
                  <a:lnTo>
                    <a:pt x="5154" y="155886"/>
                  </a:lnTo>
                  <a:lnTo>
                    <a:pt x="0" y="93668"/>
                  </a:lnTo>
                  <a:lnTo>
                    <a:pt x="9554" y="30988"/>
                  </a:lnTo>
                  <a:lnTo>
                    <a:pt x="15035" y="19924"/>
                  </a:lnTo>
                  <a:lnTo>
                    <a:pt x="30484" y="4511"/>
                  </a:lnTo>
                  <a:lnTo>
                    <a:pt x="55287" y="0"/>
                  </a:lnTo>
                  <a:lnTo>
                    <a:pt x="115555" y="8369"/>
                  </a:lnTo>
                  <a:lnTo>
                    <a:pt x="131282" y="118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56789" y="3551064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99393" y="2195"/>
                  </a:lnTo>
                  <a:lnTo>
                    <a:pt x="36659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05555" y="3619175"/>
              <a:ext cx="143136" cy="148829"/>
            </a:xfrm>
            <a:custGeom>
              <a:avLst/>
              <a:gdLst/>
              <a:ahLst/>
              <a:cxnLst/>
              <a:rect l="0" t="0" r="0" b="0"/>
              <a:pathLst>
                <a:path w="143136" h="148829">
                  <a:moveTo>
                    <a:pt x="82861" y="5589"/>
                  </a:moveTo>
                  <a:lnTo>
                    <a:pt x="66094" y="0"/>
                  </a:lnTo>
                  <a:lnTo>
                    <a:pt x="48503" y="375"/>
                  </a:lnTo>
                  <a:lnTo>
                    <a:pt x="30156" y="5611"/>
                  </a:lnTo>
                  <a:lnTo>
                    <a:pt x="14203" y="15738"/>
                  </a:lnTo>
                  <a:lnTo>
                    <a:pt x="9013" y="24053"/>
                  </a:lnTo>
                  <a:lnTo>
                    <a:pt x="1709" y="58113"/>
                  </a:lnTo>
                  <a:lnTo>
                    <a:pt x="0" y="84305"/>
                  </a:lnTo>
                  <a:lnTo>
                    <a:pt x="5480" y="105305"/>
                  </a:lnTo>
                  <a:lnTo>
                    <a:pt x="28062" y="137849"/>
                  </a:lnTo>
                  <a:lnTo>
                    <a:pt x="47588" y="146260"/>
                  </a:lnTo>
                  <a:lnTo>
                    <a:pt x="70693" y="148828"/>
                  </a:lnTo>
                  <a:lnTo>
                    <a:pt x="92661" y="146070"/>
                  </a:lnTo>
                  <a:lnTo>
                    <a:pt x="111003" y="137825"/>
                  </a:lnTo>
                  <a:lnTo>
                    <a:pt x="119170" y="132351"/>
                  </a:lnTo>
                  <a:lnTo>
                    <a:pt x="131364" y="116910"/>
                  </a:lnTo>
                  <a:lnTo>
                    <a:pt x="139513" y="97179"/>
                  </a:lnTo>
                  <a:lnTo>
                    <a:pt x="143135" y="72812"/>
                  </a:lnTo>
                  <a:lnTo>
                    <a:pt x="138506" y="49504"/>
                  </a:lnTo>
                  <a:lnTo>
                    <a:pt x="133995" y="38375"/>
                  </a:lnTo>
                  <a:lnTo>
                    <a:pt x="119626" y="22890"/>
                  </a:lnTo>
                  <a:lnTo>
                    <a:pt x="102710" y="13278"/>
                  </a:lnTo>
                  <a:lnTo>
                    <a:pt x="72333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900805" y="3600813"/>
              <a:ext cx="87654" cy="155036"/>
            </a:xfrm>
            <a:custGeom>
              <a:avLst/>
              <a:gdLst/>
              <a:ahLst/>
              <a:cxnLst/>
              <a:rect l="0" t="0" r="0" b="0"/>
              <a:pathLst>
                <a:path w="87654" h="155036">
                  <a:moveTo>
                    <a:pt x="13953" y="108179"/>
                  </a:moveTo>
                  <a:lnTo>
                    <a:pt x="28607" y="152142"/>
                  </a:lnTo>
                  <a:lnTo>
                    <a:pt x="28402" y="155035"/>
                  </a:lnTo>
                  <a:lnTo>
                    <a:pt x="25925" y="153454"/>
                  </a:lnTo>
                  <a:lnTo>
                    <a:pt x="21935" y="148891"/>
                  </a:lnTo>
                  <a:lnTo>
                    <a:pt x="0" y="87538"/>
                  </a:lnTo>
                  <a:lnTo>
                    <a:pt x="590" y="50071"/>
                  </a:lnTo>
                  <a:lnTo>
                    <a:pt x="8404" y="29321"/>
                  </a:lnTo>
                  <a:lnTo>
                    <a:pt x="13763" y="20512"/>
                  </a:lnTo>
                  <a:lnTo>
                    <a:pt x="29077" y="7604"/>
                  </a:lnTo>
                  <a:lnTo>
                    <a:pt x="38073" y="2525"/>
                  </a:lnTo>
                  <a:lnTo>
                    <a:pt x="57429" y="0"/>
                  </a:lnTo>
                  <a:lnTo>
                    <a:pt x="87653" y="2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030572" y="3559048"/>
              <a:ext cx="297271" cy="173598"/>
            </a:xfrm>
            <a:custGeom>
              <a:avLst/>
              <a:gdLst/>
              <a:ahLst/>
              <a:cxnLst/>
              <a:rect l="0" t="0" r="0" b="0"/>
              <a:pathLst>
                <a:path w="297271" h="173598">
                  <a:moveTo>
                    <a:pt x="0" y="118358"/>
                  </a:moveTo>
                  <a:lnTo>
                    <a:pt x="3119" y="161050"/>
                  </a:lnTo>
                  <a:lnTo>
                    <a:pt x="5589" y="171386"/>
                  </a:lnTo>
                  <a:lnTo>
                    <a:pt x="7235" y="173597"/>
                  </a:lnTo>
                  <a:lnTo>
                    <a:pt x="9065" y="163576"/>
                  </a:lnTo>
                  <a:lnTo>
                    <a:pt x="13455" y="100714"/>
                  </a:lnTo>
                  <a:lnTo>
                    <a:pt x="15989" y="89048"/>
                  </a:lnTo>
                  <a:lnTo>
                    <a:pt x="21188" y="82440"/>
                  </a:lnTo>
                  <a:lnTo>
                    <a:pt x="28163" y="79205"/>
                  </a:lnTo>
                  <a:lnTo>
                    <a:pt x="36323" y="78218"/>
                  </a:lnTo>
                  <a:lnTo>
                    <a:pt x="42932" y="81070"/>
                  </a:lnTo>
                  <a:lnTo>
                    <a:pt x="53396" y="93597"/>
                  </a:lnTo>
                  <a:lnTo>
                    <a:pt x="65864" y="120380"/>
                  </a:lnTo>
                  <a:lnTo>
                    <a:pt x="69645" y="122045"/>
                  </a:lnTo>
                  <a:lnTo>
                    <a:pt x="73336" y="118477"/>
                  </a:lnTo>
                  <a:lnTo>
                    <a:pt x="79387" y="102033"/>
                  </a:lnTo>
                  <a:lnTo>
                    <a:pt x="85133" y="68808"/>
                  </a:lnTo>
                  <a:lnTo>
                    <a:pt x="94769" y="51102"/>
                  </a:lnTo>
                  <a:lnTo>
                    <a:pt x="101783" y="47784"/>
                  </a:lnTo>
                  <a:lnTo>
                    <a:pt x="109970" y="47912"/>
                  </a:lnTo>
                  <a:lnTo>
                    <a:pt x="118936" y="50337"/>
                  </a:lnTo>
                  <a:lnTo>
                    <a:pt x="126084" y="56633"/>
                  </a:lnTo>
                  <a:lnTo>
                    <a:pt x="145962" y="97240"/>
                  </a:lnTo>
                  <a:lnTo>
                    <a:pt x="161153" y="139403"/>
                  </a:lnTo>
                  <a:lnTo>
                    <a:pt x="164757" y="142917"/>
                  </a:lnTo>
                  <a:lnTo>
                    <a:pt x="168329" y="141750"/>
                  </a:lnTo>
                  <a:lnTo>
                    <a:pt x="188058" y="120249"/>
                  </a:lnTo>
                  <a:lnTo>
                    <a:pt x="222890" y="101878"/>
                  </a:lnTo>
                  <a:lnTo>
                    <a:pt x="273977" y="77814"/>
                  </a:lnTo>
                  <a:lnTo>
                    <a:pt x="288663" y="61734"/>
                  </a:lnTo>
                  <a:lnTo>
                    <a:pt x="294217" y="52533"/>
                  </a:lnTo>
                  <a:lnTo>
                    <a:pt x="297270" y="32950"/>
                  </a:lnTo>
                  <a:lnTo>
                    <a:pt x="296446" y="22815"/>
                  </a:lnTo>
                  <a:lnTo>
                    <a:pt x="292387" y="14888"/>
                  </a:lnTo>
                  <a:lnTo>
                    <a:pt x="278518" y="2962"/>
                  </a:lnTo>
                  <a:lnTo>
                    <a:pt x="257537" y="0"/>
                  </a:lnTo>
                  <a:lnTo>
                    <a:pt x="245391" y="848"/>
                  </a:lnTo>
                  <a:lnTo>
                    <a:pt x="225656" y="11150"/>
                  </a:lnTo>
                  <a:lnTo>
                    <a:pt x="210255" y="27426"/>
                  </a:lnTo>
                  <a:lnTo>
                    <a:pt x="199512" y="46359"/>
                  </a:lnTo>
                  <a:lnTo>
                    <a:pt x="197076" y="69591"/>
                  </a:lnTo>
                  <a:lnTo>
                    <a:pt x="205045" y="117044"/>
                  </a:lnTo>
                  <a:lnTo>
                    <a:pt x="220111" y="143965"/>
                  </a:lnTo>
                  <a:lnTo>
                    <a:pt x="235867" y="156255"/>
                  </a:lnTo>
                  <a:lnTo>
                    <a:pt x="253399" y="164447"/>
                  </a:lnTo>
                  <a:lnTo>
                    <a:pt x="284269" y="1710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356955" y="3560939"/>
              <a:ext cx="115815" cy="149589"/>
            </a:xfrm>
            <a:custGeom>
              <a:avLst/>
              <a:gdLst/>
              <a:ahLst/>
              <a:cxnLst/>
              <a:rect l="0" t="0" r="0" b="0"/>
              <a:pathLst>
                <a:path w="115815" h="149589">
                  <a:moveTo>
                    <a:pt x="0" y="74353"/>
                  </a:moveTo>
                  <a:lnTo>
                    <a:pt x="17958" y="128228"/>
                  </a:lnTo>
                  <a:lnTo>
                    <a:pt x="24749" y="148601"/>
                  </a:lnTo>
                  <a:lnTo>
                    <a:pt x="25858" y="149588"/>
                  </a:lnTo>
                  <a:lnTo>
                    <a:pt x="14397" y="93759"/>
                  </a:lnTo>
                  <a:lnTo>
                    <a:pt x="14413" y="41748"/>
                  </a:lnTo>
                  <a:lnTo>
                    <a:pt x="16627" y="28050"/>
                  </a:lnTo>
                  <a:lnTo>
                    <a:pt x="21613" y="17748"/>
                  </a:lnTo>
                  <a:lnTo>
                    <a:pt x="36512" y="3182"/>
                  </a:lnTo>
                  <a:lnTo>
                    <a:pt x="45399" y="0"/>
                  </a:lnTo>
                  <a:lnTo>
                    <a:pt x="84877" y="178"/>
                  </a:lnTo>
                  <a:lnTo>
                    <a:pt x="115814" y="6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504354" y="3547802"/>
              <a:ext cx="185185" cy="203305"/>
            </a:xfrm>
            <a:custGeom>
              <a:avLst/>
              <a:gdLst/>
              <a:ahLst/>
              <a:cxnLst/>
              <a:rect l="0" t="0" r="0" b="0"/>
              <a:pathLst>
                <a:path w="185185" h="203305">
                  <a:moveTo>
                    <a:pt x="136871" y="34848"/>
                  </a:moveTo>
                  <a:lnTo>
                    <a:pt x="125692" y="18080"/>
                  </a:lnTo>
                  <a:lnTo>
                    <a:pt x="110845" y="6729"/>
                  </a:lnTo>
                  <a:lnTo>
                    <a:pt x="101973" y="2064"/>
                  </a:lnTo>
                  <a:lnTo>
                    <a:pt x="82756" y="0"/>
                  </a:lnTo>
                  <a:lnTo>
                    <a:pt x="72718" y="1087"/>
                  </a:lnTo>
                  <a:lnTo>
                    <a:pt x="64857" y="5322"/>
                  </a:lnTo>
                  <a:lnTo>
                    <a:pt x="53002" y="19385"/>
                  </a:lnTo>
                  <a:lnTo>
                    <a:pt x="50542" y="28049"/>
                  </a:lnTo>
                  <a:lnTo>
                    <a:pt x="50929" y="47034"/>
                  </a:lnTo>
                  <a:lnTo>
                    <a:pt x="61240" y="64051"/>
                  </a:lnTo>
                  <a:lnTo>
                    <a:pt x="77520" y="78243"/>
                  </a:lnTo>
                  <a:lnTo>
                    <a:pt x="136036" y="105704"/>
                  </a:lnTo>
                  <a:lnTo>
                    <a:pt x="174903" y="137173"/>
                  </a:lnTo>
                  <a:lnTo>
                    <a:pt x="183020" y="157145"/>
                  </a:lnTo>
                  <a:lnTo>
                    <a:pt x="185184" y="169022"/>
                  </a:lnTo>
                  <a:lnTo>
                    <a:pt x="183118" y="178110"/>
                  </a:lnTo>
                  <a:lnTo>
                    <a:pt x="178230" y="185338"/>
                  </a:lnTo>
                  <a:lnTo>
                    <a:pt x="171463" y="191327"/>
                  </a:lnTo>
                  <a:lnTo>
                    <a:pt x="162272" y="194149"/>
                  </a:lnTo>
                  <a:lnTo>
                    <a:pt x="100499" y="193187"/>
                  </a:lnTo>
                  <a:lnTo>
                    <a:pt x="40475" y="194026"/>
                  </a:lnTo>
                  <a:lnTo>
                    <a:pt x="0" y="20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5" name="Straight Connector 74"/>
          <p:cNvCxnSpPr/>
          <p:nvPr/>
        </p:nvCxnSpPr>
        <p:spPr>
          <a:xfrm>
            <a:off x="3487420" y="3865117"/>
            <a:ext cx="563880" cy="93548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Group 79"/>
          <p:cNvGrpSpPr/>
          <p:nvPr/>
        </p:nvGrpSpPr>
        <p:grpSpPr>
          <a:xfrm>
            <a:off x="3723074" y="3920220"/>
            <a:ext cx="336913" cy="600125"/>
            <a:chOff x="3723074" y="3920220"/>
            <a:chExt cx="336913" cy="600125"/>
          </a:xfrm>
        </p:grpSpPr>
        <p:sp>
          <p:nvSpPr>
            <p:cNvPr id="76" name="Freeform 75"/>
            <p:cNvSpPr/>
            <p:nvPr/>
          </p:nvSpPr>
          <p:spPr>
            <a:xfrm>
              <a:off x="3723074" y="4014976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59418" y="57566"/>
                  </a:lnTo>
                  <a:lnTo>
                    <a:pt x="13633" y="11205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75716" y="3920220"/>
              <a:ext cx="157929" cy="147400"/>
            </a:xfrm>
            <a:custGeom>
              <a:avLst/>
              <a:gdLst/>
              <a:ahLst/>
              <a:cxnLst/>
              <a:rect l="0" t="0" r="0" b="0"/>
              <a:pathLst>
                <a:path w="157929" h="147400">
                  <a:moveTo>
                    <a:pt x="157928" y="147399"/>
                  </a:moveTo>
                  <a:lnTo>
                    <a:pt x="94595" y="84065"/>
                  </a:lnTo>
                  <a:lnTo>
                    <a:pt x="37429" y="280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24659" y="4078147"/>
              <a:ext cx="77400" cy="263214"/>
            </a:xfrm>
            <a:custGeom>
              <a:avLst/>
              <a:gdLst/>
              <a:ahLst/>
              <a:cxnLst/>
              <a:rect l="0" t="0" r="0" b="0"/>
              <a:pathLst>
                <a:path w="77400" h="263214">
                  <a:moveTo>
                    <a:pt x="77399" y="0"/>
                  </a:moveTo>
                  <a:lnTo>
                    <a:pt x="61758" y="26386"/>
                  </a:lnTo>
                  <a:lnTo>
                    <a:pt x="42555" y="83312"/>
                  </a:lnTo>
                  <a:lnTo>
                    <a:pt x="21670" y="136750"/>
                  </a:lnTo>
                  <a:lnTo>
                    <a:pt x="0" y="182478"/>
                  </a:lnTo>
                  <a:lnTo>
                    <a:pt x="1276" y="177028"/>
                  </a:lnTo>
                  <a:lnTo>
                    <a:pt x="14160" y="154228"/>
                  </a:lnTo>
                  <a:lnTo>
                    <a:pt x="21201" y="149612"/>
                  </a:lnTo>
                  <a:lnTo>
                    <a:pt x="38385" y="147603"/>
                  </a:lnTo>
                  <a:lnTo>
                    <a:pt x="54600" y="153729"/>
                  </a:lnTo>
                  <a:lnTo>
                    <a:pt x="62200" y="158638"/>
                  </a:lnTo>
                  <a:lnTo>
                    <a:pt x="67267" y="166590"/>
                  </a:lnTo>
                  <a:lnTo>
                    <a:pt x="72896" y="187904"/>
                  </a:lnTo>
                  <a:lnTo>
                    <a:pt x="68473" y="238824"/>
                  </a:lnTo>
                  <a:lnTo>
                    <a:pt x="66871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917277" y="4298671"/>
              <a:ext cx="142710" cy="221674"/>
            </a:xfrm>
            <a:custGeom>
              <a:avLst/>
              <a:gdLst/>
              <a:ahLst/>
              <a:cxnLst/>
              <a:rect l="0" t="0" r="0" b="0"/>
              <a:pathLst>
                <a:path w="142710" h="221674">
                  <a:moveTo>
                    <a:pt x="16367" y="42689"/>
                  </a:moveTo>
                  <a:lnTo>
                    <a:pt x="53453" y="77435"/>
                  </a:lnTo>
                  <a:lnTo>
                    <a:pt x="71454" y="86598"/>
                  </a:lnTo>
                  <a:lnTo>
                    <a:pt x="79998" y="87169"/>
                  </a:lnTo>
                  <a:lnTo>
                    <a:pt x="95730" y="81565"/>
                  </a:lnTo>
                  <a:lnTo>
                    <a:pt x="99691" y="74455"/>
                  </a:lnTo>
                  <a:lnTo>
                    <a:pt x="100973" y="54078"/>
                  </a:lnTo>
                  <a:lnTo>
                    <a:pt x="94524" y="35662"/>
                  </a:lnTo>
                  <a:lnTo>
                    <a:pt x="82689" y="19678"/>
                  </a:lnTo>
                  <a:lnTo>
                    <a:pt x="65731" y="4776"/>
                  </a:lnTo>
                  <a:lnTo>
                    <a:pt x="56295" y="1036"/>
                  </a:lnTo>
                  <a:lnTo>
                    <a:pt x="36452" y="0"/>
                  </a:lnTo>
                  <a:lnTo>
                    <a:pt x="19054" y="6559"/>
                  </a:lnTo>
                  <a:lnTo>
                    <a:pt x="11140" y="11583"/>
                  </a:lnTo>
                  <a:lnTo>
                    <a:pt x="5863" y="19612"/>
                  </a:lnTo>
                  <a:lnTo>
                    <a:pt x="0" y="41011"/>
                  </a:lnTo>
                  <a:lnTo>
                    <a:pt x="2288" y="73777"/>
                  </a:lnTo>
                  <a:lnTo>
                    <a:pt x="10500" y="91991"/>
                  </a:lnTo>
                  <a:lnTo>
                    <a:pt x="51481" y="145485"/>
                  </a:lnTo>
                  <a:lnTo>
                    <a:pt x="112794" y="196961"/>
                  </a:lnTo>
                  <a:lnTo>
                    <a:pt x="142709" y="221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1" name="Straight Connector 80"/>
          <p:cNvCxnSpPr/>
          <p:nvPr/>
        </p:nvCxnSpPr>
        <p:spPr>
          <a:xfrm flipV="1">
            <a:off x="4767834" y="3136900"/>
            <a:ext cx="883666" cy="71145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4767834" y="3869435"/>
            <a:ext cx="858266" cy="42316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5653785" y="3162300"/>
            <a:ext cx="0" cy="1117600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5631179" y="3142995"/>
            <a:ext cx="165303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5654421" y="4311650"/>
            <a:ext cx="165303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Freeform 85"/>
          <p:cNvSpPr/>
          <p:nvPr/>
        </p:nvSpPr>
        <p:spPr>
          <a:xfrm rot="16200000">
            <a:off x="5342623" y="3714454"/>
            <a:ext cx="204556" cy="276536"/>
          </a:xfrm>
          <a:custGeom>
            <a:avLst/>
            <a:gdLst/>
            <a:ahLst/>
            <a:cxnLst/>
            <a:rect l="0" t="0" r="0" b="0"/>
            <a:pathLst>
              <a:path w="204556" h="276536">
                <a:moveTo>
                  <a:pt x="145941" y="155374"/>
                </a:moveTo>
                <a:lnTo>
                  <a:pt x="140755" y="97760"/>
                </a:lnTo>
                <a:lnTo>
                  <a:pt x="128193" y="52253"/>
                </a:lnTo>
                <a:lnTo>
                  <a:pt x="99731" y="7909"/>
                </a:lnTo>
                <a:lnTo>
                  <a:pt x="91255" y="2791"/>
                </a:lnTo>
                <a:lnTo>
                  <a:pt x="70258" y="0"/>
                </a:lnTo>
                <a:lnTo>
                  <a:pt x="52243" y="5272"/>
                </a:lnTo>
                <a:lnTo>
                  <a:pt x="44400" y="9717"/>
                </a:lnTo>
                <a:lnTo>
                  <a:pt x="32791" y="23340"/>
                </a:lnTo>
                <a:lnTo>
                  <a:pt x="12969" y="74790"/>
                </a:lnTo>
                <a:lnTo>
                  <a:pt x="2408" y="118712"/>
                </a:lnTo>
                <a:lnTo>
                  <a:pt x="0" y="168876"/>
                </a:lnTo>
                <a:lnTo>
                  <a:pt x="10112" y="222962"/>
                </a:lnTo>
                <a:lnTo>
                  <a:pt x="27572" y="262676"/>
                </a:lnTo>
                <a:lnTo>
                  <a:pt x="35551" y="269241"/>
                </a:lnTo>
                <a:lnTo>
                  <a:pt x="55994" y="276535"/>
                </a:lnTo>
                <a:lnTo>
                  <a:pt x="65353" y="275224"/>
                </a:lnTo>
                <a:lnTo>
                  <a:pt x="81541" y="265084"/>
                </a:lnTo>
                <a:lnTo>
                  <a:pt x="102859" y="246253"/>
                </a:lnTo>
                <a:lnTo>
                  <a:pt x="128341" y="195590"/>
                </a:lnTo>
                <a:lnTo>
                  <a:pt x="138119" y="174333"/>
                </a:lnTo>
                <a:lnTo>
                  <a:pt x="150097" y="117722"/>
                </a:lnTo>
                <a:lnTo>
                  <a:pt x="148861" y="87413"/>
                </a:lnTo>
                <a:lnTo>
                  <a:pt x="147887" y="86186"/>
                </a:lnTo>
                <a:lnTo>
                  <a:pt x="147603" y="109306"/>
                </a:lnTo>
                <a:lnTo>
                  <a:pt x="159614" y="164007"/>
                </a:lnTo>
                <a:lnTo>
                  <a:pt x="174114" y="188927"/>
                </a:lnTo>
                <a:lnTo>
                  <a:pt x="179919" y="192939"/>
                </a:lnTo>
                <a:lnTo>
                  <a:pt x="185961" y="194528"/>
                </a:lnTo>
                <a:lnTo>
                  <a:pt x="204555" y="194450"/>
                </a:lnTo>
              </a:path>
            </a:pathLst>
          </a:custGeom>
          <a:ln w="35432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 rot="16200000">
            <a:off x="5375592" y="3576108"/>
            <a:ext cx="117230" cy="192366"/>
          </a:xfrm>
          <a:custGeom>
            <a:avLst/>
            <a:gdLst/>
            <a:ahLst/>
            <a:cxnLst/>
            <a:rect l="0" t="0" r="0" b="0"/>
            <a:pathLst>
              <a:path w="117230" h="192366">
                <a:moveTo>
                  <a:pt x="0" y="45829"/>
                </a:moveTo>
                <a:lnTo>
                  <a:pt x="0" y="100217"/>
                </a:lnTo>
                <a:lnTo>
                  <a:pt x="1086" y="156112"/>
                </a:lnTo>
                <a:lnTo>
                  <a:pt x="5629" y="183794"/>
                </a:lnTo>
                <a:lnTo>
                  <a:pt x="4838" y="183395"/>
                </a:lnTo>
                <a:lnTo>
                  <a:pt x="3225" y="179872"/>
                </a:lnTo>
                <a:lnTo>
                  <a:pt x="425" y="123516"/>
                </a:lnTo>
                <a:lnTo>
                  <a:pt x="5270" y="66602"/>
                </a:lnTo>
                <a:lnTo>
                  <a:pt x="13622" y="29551"/>
                </a:lnTo>
                <a:lnTo>
                  <a:pt x="25592" y="11096"/>
                </a:lnTo>
                <a:lnTo>
                  <a:pt x="33343" y="3135"/>
                </a:lnTo>
                <a:lnTo>
                  <a:pt x="41767" y="0"/>
                </a:lnTo>
                <a:lnTo>
                  <a:pt x="50639" y="80"/>
                </a:lnTo>
                <a:lnTo>
                  <a:pt x="59811" y="2304"/>
                </a:lnTo>
                <a:lnTo>
                  <a:pt x="75790" y="16354"/>
                </a:lnTo>
                <a:lnTo>
                  <a:pt x="98551" y="55565"/>
                </a:lnTo>
                <a:lnTo>
                  <a:pt x="112415" y="109181"/>
                </a:lnTo>
                <a:lnTo>
                  <a:pt x="116278" y="159812"/>
                </a:lnTo>
                <a:lnTo>
                  <a:pt x="117229" y="192365"/>
                </a:lnTo>
              </a:path>
            </a:pathLst>
          </a:custGeom>
          <a:ln w="35432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 rot="16200000">
            <a:off x="5344072" y="3284769"/>
            <a:ext cx="121117" cy="446897"/>
          </a:xfrm>
          <a:custGeom>
            <a:avLst/>
            <a:gdLst/>
            <a:ahLst/>
            <a:cxnLst/>
            <a:rect l="0" t="0" r="0" b="0"/>
            <a:pathLst>
              <a:path w="121117" h="446897">
                <a:moveTo>
                  <a:pt x="91863" y="310130"/>
                </a:moveTo>
                <a:lnTo>
                  <a:pt x="99596" y="275355"/>
                </a:lnTo>
                <a:lnTo>
                  <a:pt x="98557" y="253428"/>
                </a:lnTo>
                <a:lnTo>
                  <a:pt x="90859" y="232828"/>
                </a:lnTo>
                <a:lnTo>
                  <a:pt x="77306" y="218607"/>
                </a:lnTo>
                <a:lnTo>
                  <a:pt x="69134" y="213295"/>
                </a:lnTo>
                <a:lnTo>
                  <a:pt x="61514" y="211925"/>
                </a:lnTo>
                <a:lnTo>
                  <a:pt x="54263" y="213182"/>
                </a:lnTo>
                <a:lnTo>
                  <a:pt x="47259" y="216191"/>
                </a:lnTo>
                <a:lnTo>
                  <a:pt x="27029" y="235984"/>
                </a:lnTo>
                <a:lnTo>
                  <a:pt x="4839" y="289083"/>
                </a:lnTo>
                <a:lnTo>
                  <a:pt x="0" y="309459"/>
                </a:lnTo>
                <a:lnTo>
                  <a:pt x="5737" y="349073"/>
                </a:lnTo>
                <a:lnTo>
                  <a:pt x="8396" y="358886"/>
                </a:lnTo>
                <a:lnTo>
                  <a:pt x="13424" y="366514"/>
                </a:lnTo>
                <a:lnTo>
                  <a:pt x="27695" y="377884"/>
                </a:lnTo>
                <a:lnTo>
                  <a:pt x="34973" y="379179"/>
                </a:lnTo>
                <a:lnTo>
                  <a:pt x="41997" y="377871"/>
                </a:lnTo>
                <a:lnTo>
                  <a:pt x="48850" y="374829"/>
                </a:lnTo>
                <a:lnTo>
                  <a:pt x="68868" y="354989"/>
                </a:lnTo>
                <a:lnTo>
                  <a:pt x="93994" y="304599"/>
                </a:lnTo>
                <a:lnTo>
                  <a:pt x="110536" y="245921"/>
                </a:lnTo>
                <a:lnTo>
                  <a:pt x="118019" y="194139"/>
                </a:lnTo>
                <a:lnTo>
                  <a:pt x="120237" y="147318"/>
                </a:lnTo>
                <a:lnTo>
                  <a:pt x="120894" y="103054"/>
                </a:lnTo>
                <a:lnTo>
                  <a:pt x="121116" y="44660"/>
                </a:lnTo>
                <a:lnTo>
                  <a:pt x="115969" y="4494"/>
                </a:lnTo>
                <a:lnTo>
                  <a:pt x="113361" y="0"/>
                </a:lnTo>
                <a:lnTo>
                  <a:pt x="110536" y="1345"/>
                </a:lnTo>
                <a:lnTo>
                  <a:pt x="93020" y="39886"/>
                </a:lnTo>
                <a:lnTo>
                  <a:pt x="85331" y="89312"/>
                </a:lnTo>
                <a:lnTo>
                  <a:pt x="83054" y="145204"/>
                </a:lnTo>
                <a:lnTo>
                  <a:pt x="82521" y="186538"/>
                </a:lnTo>
                <a:lnTo>
                  <a:pt x="85115" y="240947"/>
                </a:lnTo>
                <a:lnTo>
                  <a:pt x="90531" y="293690"/>
                </a:lnTo>
                <a:lnTo>
                  <a:pt x="96655" y="343249"/>
                </a:lnTo>
                <a:lnTo>
                  <a:pt x="100157" y="393995"/>
                </a:lnTo>
                <a:lnTo>
                  <a:pt x="101632" y="446896"/>
                </a:lnTo>
              </a:path>
            </a:pathLst>
          </a:custGeom>
          <a:ln w="35432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/>
          <p:cNvGrpSpPr/>
          <p:nvPr/>
        </p:nvGrpSpPr>
        <p:grpSpPr>
          <a:xfrm>
            <a:off x="5841802" y="2687737"/>
            <a:ext cx="988756" cy="760544"/>
            <a:chOff x="5841802" y="2687737"/>
            <a:chExt cx="988756" cy="760544"/>
          </a:xfrm>
        </p:grpSpPr>
        <p:sp>
          <p:nvSpPr>
            <p:cNvPr id="89" name="Freeform 88"/>
            <p:cNvSpPr/>
            <p:nvPr/>
          </p:nvSpPr>
          <p:spPr>
            <a:xfrm>
              <a:off x="5841802" y="2687737"/>
              <a:ext cx="260755" cy="418565"/>
            </a:xfrm>
            <a:custGeom>
              <a:avLst/>
              <a:gdLst/>
              <a:ahLst/>
              <a:cxnLst/>
              <a:rect l="0" t="0" r="0" b="0"/>
              <a:pathLst>
                <a:path w="260755" h="418565">
                  <a:moveTo>
                    <a:pt x="178985" y="76190"/>
                  </a:moveTo>
                  <a:lnTo>
                    <a:pt x="164412" y="33499"/>
                  </a:lnTo>
                  <a:lnTo>
                    <a:pt x="158741" y="23163"/>
                  </a:lnTo>
                  <a:lnTo>
                    <a:pt x="143081" y="8559"/>
                  </a:lnTo>
                  <a:lnTo>
                    <a:pt x="133992" y="3027"/>
                  </a:lnTo>
                  <a:lnTo>
                    <a:pt x="114534" y="0"/>
                  </a:lnTo>
                  <a:lnTo>
                    <a:pt x="67858" y="7588"/>
                  </a:lnTo>
                  <a:lnTo>
                    <a:pt x="47317" y="19964"/>
                  </a:lnTo>
                  <a:lnTo>
                    <a:pt x="38564" y="28178"/>
                  </a:lnTo>
                  <a:lnTo>
                    <a:pt x="28838" y="49782"/>
                  </a:lnTo>
                  <a:lnTo>
                    <a:pt x="25685" y="74982"/>
                  </a:lnTo>
                  <a:lnTo>
                    <a:pt x="36167" y="137585"/>
                  </a:lnTo>
                  <a:lnTo>
                    <a:pt x="51530" y="164831"/>
                  </a:lnTo>
                  <a:lnTo>
                    <a:pt x="67356" y="177198"/>
                  </a:lnTo>
                  <a:lnTo>
                    <a:pt x="87258" y="185423"/>
                  </a:lnTo>
                  <a:lnTo>
                    <a:pt x="138163" y="193824"/>
                  </a:lnTo>
                  <a:lnTo>
                    <a:pt x="198825" y="210961"/>
                  </a:lnTo>
                  <a:lnTo>
                    <a:pt x="220558" y="222266"/>
                  </a:lnTo>
                  <a:lnTo>
                    <a:pt x="235676" y="241329"/>
                  </a:lnTo>
                  <a:lnTo>
                    <a:pt x="254914" y="286105"/>
                  </a:lnTo>
                  <a:lnTo>
                    <a:pt x="260754" y="323741"/>
                  </a:lnTo>
                  <a:lnTo>
                    <a:pt x="256895" y="358939"/>
                  </a:lnTo>
                  <a:lnTo>
                    <a:pt x="248317" y="377722"/>
                  </a:lnTo>
                  <a:lnTo>
                    <a:pt x="235535" y="393868"/>
                  </a:lnTo>
                  <a:lnTo>
                    <a:pt x="218156" y="408843"/>
                  </a:lnTo>
                  <a:lnTo>
                    <a:pt x="192495" y="417059"/>
                  </a:lnTo>
                  <a:lnTo>
                    <a:pt x="151402" y="418564"/>
                  </a:lnTo>
                  <a:lnTo>
                    <a:pt x="129291" y="413190"/>
                  </a:lnTo>
                  <a:lnTo>
                    <a:pt x="74050" y="384635"/>
                  </a:lnTo>
                  <a:lnTo>
                    <a:pt x="35603" y="352927"/>
                  </a:lnTo>
                  <a:lnTo>
                    <a:pt x="0" y="3078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70873" y="2845185"/>
              <a:ext cx="239469" cy="252927"/>
            </a:xfrm>
            <a:custGeom>
              <a:avLst/>
              <a:gdLst/>
              <a:ahLst/>
              <a:cxnLst/>
              <a:rect l="0" t="0" r="0" b="0"/>
              <a:pathLst>
                <a:path w="239469" h="252927">
                  <a:moveTo>
                    <a:pt x="144712" y="97727"/>
                  </a:moveTo>
                  <a:lnTo>
                    <a:pt x="150301" y="80959"/>
                  </a:lnTo>
                  <a:lnTo>
                    <a:pt x="148187" y="48175"/>
                  </a:lnTo>
                  <a:lnTo>
                    <a:pt x="140017" y="28520"/>
                  </a:lnTo>
                  <a:lnTo>
                    <a:pt x="134563" y="20004"/>
                  </a:lnTo>
                  <a:lnTo>
                    <a:pt x="119145" y="7421"/>
                  </a:lnTo>
                  <a:lnTo>
                    <a:pt x="110119" y="2428"/>
                  </a:lnTo>
                  <a:lnTo>
                    <a:pt x="90733" y="0"/>
                  </a:lnTo>
                  <a:lnTo>
                    <a:pt x="71588" y="3990"/>
                  </a:lnTo>
                  <a:lnTo>
                    <a:pt x="55281" y="13562"/>
                  </a:lnTo>
                  <a:lnTo>
                    <a:pt x="32946" y="43283"/>
                  </a:lnTo>
                  <a:lnTo>
                    <a:pt x="8836" y="97490"/>
                  </a:lnTo>
                  <a:lnTo>
                    <a:pt x="2434" y="121018"/>
                  </a:lnTo>
                  <a:lnTo>
                    <a:pt x="0" y="164809"/>
                  </a:lnTo>
                  <a:lnTo>
                    <a:pt x="12167" y="223198"/>
                  </a:lnTo>
                  <a:lnTo>
                    <a:pt x="27711" y="249807"/>
                  </a:lnTo>
                  <a:lnTo>
                    <a:pt x="35126" y="252926"/>
                  </a:lnTo>
                  <a:lnTo>
                    <a:pt x="43579" y="252666"/>
                  </a:lnTo>
                  <a:lnTo>
                    <a:pt x="61159" y="246137"/>
                  </a:lnTo>
                  <a:lnTo>
                    <a:pt x="84211" y="228138"/>
                  </a:lnTo>
                  <a:lnTo>
                    <a:pt x="104688" y="199928"/>
                  </a:lnTo>
                  <a:lnTo>
                    <a:pt x="117515" y="161284"/>
                  </a:lnTo>
                  <a:lnTo>
                    <a:pt x="122442" y="99536"/>
                  </a:lnTo>
                  <a:lnTo>
                    <a:pt x="123116" y="79814"/>
                  </a:lnTo>
                  <a:lnTo>
                    <a:pt x="135076" y="138959"/>
                  </a:lnTo>
                  <a:lnTo>
                    <a:pt x="143939" y="160506"/>
                  </a:lnTo>
                  <a:lnTo>
                    <a:pt x="182521" y="207899"/>
                  </a:lnTo>
                  <a:lnTo>
                    <a:pt x="192145" y="212119"/>
                  </a:lnTo>
                  <a:lnTo>
                    <a:pt x="239468" y="213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431398" y="2901100"/>
              <a:ext cx="147400" cy="178683"/>
            </a:xfrm>
            <a:custGeom>
              <a:avLst/>
              <a:gdLst/>
              <a:ahLst/>
              <a:cxnLst/>
              <a:rect l="0" t="0" r="0" b="0"/>
              <a:pathLst>
                <a:path w="147400" h="178683">
                  <a:moveTo>
                    <a:pt x="0" y="41812"/>
                  </a:moveTo>
                  <a:lnTo>
                    <a:pt x="5590" y="100429"/>
                  </a:lnTo>
                  <a:lnTo>
                    <a:pt x="18212" y="160145"/>
                  </a:lnTo>
                  <a:lnTo>
                    <a:pt x="19793" y="177463"/>
                  </a:lnTo>
                  <a:lnTo>
                    <a:pt x="20495" y="169562"/>
                  </a:lnTo>
                  <a:lnTo>
                    <a:pt x="11943" y="109122"/>
                  </a:lnTo>
                  <a:lnTo>
                    <a:pt x="19048" y="49766"/>
                  </a:lnTo>
                  <a:lnTo>
                    <a:pt x="19718" y="36586"/>
                  </a:lnTo>
                  <a:lnTo>
                    <a:pt x="29821" y="15703"/>
                  </a:lnTo>
                  <a:lnTo>
                    <a:pt x="37428" y="6858"/>
                  </a:lnTo>
                  <a:lnTo>
                    <a:pt x="46009" y="2132"/>
                  </a:lnTo>
                  <a:lnTo>
                    <a:pt x="64902" y="0"/>
                  </a:lnTo>
                  <a:lnTo>
                    <a:pt x="84998" y="9191"/>
                  </a:lnTo>
                  <a:lnTo>
                    <a:pt x="112922" y="34096"/>
                  </a:lnTo>
                  <a:lnTo>
                    <a:pt x="132895" y="63702"/>
                  </a:lnTo>
                  <a:lnTo>
                    <a:pt x="140952" y="85466"/>
                  </a:lnTo>
                  <a:lnTo>
                    <a:pt x="146126" y="137566"/>
                  </a:lnTo>
                  <a:lnTo>
                    <a:pt x="147399" y="1786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599854" y="2895031"/>
              <a:ext cx="230704" cy="553250"/>
            </a:xfrm>
            <a:custGeom>
              <a:avLst/>
              <a:gdLst/>
              <a:ahLst/>
              <a:cxnLst/>
              <a:rect l="0" t="0" r="0" b="0"/>
              <a:pathLst>
                <a:path w="230704" h="553250">
                  <a:moveTo>
                    <a:pt x="157928" y="142638"/>
                  </a:moveTo>
                  <a:lnTo>
                    <a:pt x="185438" y="88763"/>
                  </a:lnTo>
                  <a:lnTo>
                    <a:pt x="192771" y="68390"/>
                  </a:lnTo>
                  <a:lnTo>
                    <a:pt x="192855" y="58044"/>
                  </a:lnTo>
                  <a:lnTo>
                    <a:pt x="186709" y="37190"/>
                  </a:lnTo>
                  <a:lnTo>
                    <a:pt x="173058" y="19343"/>
                  </a:lnTo>
                  <a:lnTo>
                    <a:pt x="164505" y="11308"/>
                  </a:lnTo>
                  <a:lnTo>
                    <a:pt x="142523" y="2381"/>
                  </a:lnTo>
                  <a:lnTo>
                    <a:pt x="130111" y="0"/>
                  </a:lnTo>
                  <a:lnTo>
                    <a:pt x="110079" y="3594"/>
                  </a:lnTo>
                  <a:lnTo>
                    <a:pt x="72567" y="24965"/>
                  </a:lnTo>
                  <a:lnTo>
                    <a:pt x="65925" y="33773"/>
                  </a:lnTo>
                  <a:lnTo>
                    <a:pt x="58546" y="56039"/>
                  </a:lnTo>
                  <a:lnTo>
                    <a:pt x="53809" y="108461"/>
                  </a:lnTo>
                  <a:lnTo>
                    <a:pt x="55993" y="160756"/>
                  </a:lnTo>
                  <a:lnTo>
                    <a:pt x="58386" y="172264"/>
                  </a:lnTo>
                  <a:lnTo>
                    <a:pt x="63490" y="181106"/>
                  </a:lnTo>
                  <a:lnTo>
                    <a:pt x="78521" y="194050"/>
                  </a:lnTo>
                  <a:lnTo>
                    <a:pt x="87443" y="196800"/>
                  </a:lnTo>
                  <a:lnTo>
                    <a:pt x="106714" y="196735"/>
                  </a:lnTo>
                  <a:lnTo>
                    <a:pt x="114426" y="192741"/>
                  </a:lnTo>
                  <a:lnTo>
                    <a:pt x="126116" y="178944"/>
                  </a:lnTo>
                  <a:lnTo>
                    <a:pt x="150581" y="121071"/>
                  </a:lnTo>
                  <a:lnTo>
                    <a:pt x="161340" y="89844"/>
                  </a:lnTo>
                  <a:lnTo>
                    <a:pt x="164882" y="87554"/>
                  </a:lnTo>
                  <a:lnTo>
                    <a:pt x="168413" y="90708"/>
                  </a:lnTo>
                  <a:lnTo>
                    <a:pt x="189509" y="151958"/>
                  </a:lnTo>
                  <a:lnTo>
                    <a:pt x="207060" y="205649"/>
                  </a:lnTo>
                  <a:lnTo>
                    <a:pt x="221099" y="254130"/>
                  </a:lnTo>
                  <a:lnTo>
                    <a:pt x="228508" y="305524"/>
                  </a:lnTo>
                  <a:lnTo>
                    <a:pt x="230703" y="358966"/>
                  </a:lnTo>
                  <a:lnTo>
                    <a:pt x="228877" y="388522"/>
                  </a:lnTo>
                  <a:lnTo>
                    <a:pt x="208640" y="436092"/>
                  </a:lnTo>
                  <a:lnTo>
                    <a:pt x="193335" y="456726"/>
                  </a:lnTo>
                  <a:lnTo>
                    <a:pt x="142261" y="489036"/>
                  </a:lnTo>
                  <a:lnTo>
                    <a:pt x="93235" y="510827"/>
                  </a:lnTo>
                  <a:lnTo>
                    <a:pt x="29856" y="539150"/>
                  </a:lnTo>
                  <a:lnTo>
                    <a:pt x="0" y="5532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Freeform 93"/>
          <p:cNvSpPr/>
          <p:nvPr/>
        </p:nvSpPr>
        <p:spPr>
          <a:xfrm>
            <a:off x="5815328" y="3800792"/>
            <a:ext cx="165715" cy="455845"/>
          </a:xfrm>
          <a:custGeom>
            <a:avLst/>
            <a:gdLst/>
            <a:ahLst/>
            <a:cxnLst/>
            <a:rect l="0" t="0" r="0" b="0"/>
            <a:pathLst>
              <a:path w="165715" h="455845">
                <a:moveTo>
                  <a:pt x="134128" y="293741"/>
                </a:moveTo>
                <a:lnTo>
                  <a:pt x="116147" y="278100"/>
                </a:lnTo>
                <a:lnTo>
                  <a:pt x="99231" y="270021"/>
                </a:lnTo>
                <a:lnTo>
                  <a:pt x="80014" y="268771"/>
                </a:lnTo>
                <a:lnTo>
                  <a:pt x="69976" y="270075"/>
                </a:lnTo>
                <a:lnTo>
                  <a:pt x="52584" y="280882"/>
                </a:lnTo>
                <a:lnTo>
                  <a:pt x="16328" y="319170"/>
                </a:lnTo>
                <a:lnTo>
                  <a:pt x="6514" y="337798"/>
                </a:lnTo>
                <a:lnTo>
                  <a:pt x="0" y="373605"/>
                </a:lnTo>
                <a:lnTo>
                  <a:pt x="6205" y="419220"/>
                </a:lnTo>
                <a:lnTo>
                  <a:pt x="12152" y="440756"/>
                </a:lnTo>
                <a:lnTo>
                  <a:pt x="18886" y="447903"/>
                </a:lnTo>
                <a:lnTo>
                  <a:pt x="38845" y="455844"/>
                </a:lnTo>
                <a:lnTo>
                  <a:pt x="48379" y="455621"/>
                </a:lnTo>
                <a:lnTo>
                  <a:pt x="65212" y="449136"/>
                </a:lnTo>
                <a:lnTo>
                  <a:pt x="77373" y="435335"/>
                </a:lnTo>
                <a:lnTo>
                  <a:pt x="105302" y="374339"/>
                </a:lnTo>
                <a:lnTo>
                  <a:pt x="125575" y="315511"/>
                </a:lnTo>
                <a:lnTo>
                  <a:pt x="137183" y="259247"/>
                </a:lnTo>
                <a:lnTo>
                  <a:pt x="142442" y="203711"/>
                </a:lnTo>
                <a:lnTo>
                  <a:pt x="144000" y="150212"/>
                </a:lnTo>
                <a:lnTo>
                  <a:pt x="144462" y="97315"/>
                </a:lnTo>
                <a:lnTo>
                  <a:pt x="143448" y="35445"/>
                </a:lnTo>
                <a:lnTo>
                  <a:pt x="139051" y="6587"/>
                </a:lnTo>
                <a:lnTo>
                  <a:pt x="135070" y="529"/>
                </a:lnTo>
                <a:lnTo>
                  <a:pt x="130077" y="0"/>
                </a:lnTo>
                <a:lnTo>
                  <a:pt x="124408" y="3157"/>
                </a:lnTo>
                <a:lnTo>
                  <a:pt x="114990" y="19143"/>
                </a:lnTo>
                <a:lnTo>
                  <a:pt x="108075" y="43016"/>
                </a:lnTo>
                <a:lnTo>
                  <a:pt x="104182" y="90510"/>
                </a:lnTo>
                <a:lnTo>
                  <a:pt x="104198" y="149686"/>
                </a:lnTo>
                <a:lnTo>
                  <a:pt x="108348" y="195011"/>
                </a:lnTo>
                <a:lnTo>
                  <a:pt x="117261" y="255389"/>
                </a:lnTo>
                <a:lnTo>
                  <a:pt x="127311" y="310323"/>
                </a:lnTo>
                <a:lnTo>
                  <a:pt x="142357" y="370542"/>
                </a:lnTo>
                <a:lnTo>
                  <a:pt x="165714" y="40955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6048469" y="4043075"/>
            <a:ext cx="164201" cy="188394"/>
          </a:xfrm>
          <a:custGeom>
            <a:avLst/>
            <a:gdLst/>
            <a:ahLst/>
            <a:cxnLst/>
            <a:rect l="0" t="0" r="0" b="0"/>
            <a:pathLst>
              <a:path w="164201" h="188394">
                <a:moveTo>
                  <a:pt x="90500" y="61986"/>
                </a:moveTo>
                <a:lnTo>
                  <a:pt x="90500" y="39629"/>
                </a:lnTo>
                <a:lnTo>
                  <a:pt x="79322" y="8958"/>
                </a:lnTo>
                <a:lnTo>
                  <a:pt x="72520" y="3238"/>
                </a:lnTo>
                <a:lnTo>
                  <a:pt x="64476" y="593"/>
                </a:lnTo>
                <a:lnTo>
                  <a:pt x="55603" y="0"/>
                </a:lnTo>
                <a:lnTo>
                  <a:pt x="39505" y="5581"/>
                </a:lnTo>
                <a:lnTo>
                  <a:pt x="31937" y="10345"/>
                </a:lnTo>
                <a:lnTo>
                  <a:pt x="10107" y="39406"/>
                </a:lnTo>
                <a:lnTo>
                  <a:pt x="0" y="77652"/>
                </a:lnTo>
                <a:lnTo>
                  <a:pt x="4990" y="138563"/>
                </a:lnTo>
                <a:lnTo>
                  <a:pt x="10772" y="163871"/>
                </a:lnTo>
                <a:lnTo>
                  <a:pt x="16291" y="173193"/>
                </a:lnTo>
                <a:lnTo>
                  <a:pt x="31782" y="186670"/>
                </a:lnTo>
                <a:lnTo>
                  <a:pt x="39656" y="188393"/>
                </a:lnTo>
                <a:lnTo>
                  <a:pt x="47246" y="187201"/>
                </a:lnTo>
                <a:lnTo>
                  <a:pt x="54645" y="184067"/>
                </a:lnTo>
                <a:lnTo>
                  <a:pt x="69106" y="168107"/>
                </a:lnTo>
                <a:lnTo>
                  <a:pt x="80992" y="145416"/>
                </a:lnTo>
                <a:lnTo>
                  <a:pt x="88622" y="92720"/>
                </a:lnTo>
                <a:lnTo>
                  <a:pt x="89248" y="78966"/>
                </a:lnTo>
                <a:lnTo>
                  <a:pt x="90836" y="74475"/>
                </a:lnTo>
                <a:lnTo>
                  <a:pt x="93064" y="76161"/>
                </a:lnTo>
                <a:lnTo>
                  <a:pt x="115217" y="136515"/>
                </a:lnTo>
                <a:lnTo>
                  <a:pt x="131228" y="161927"/>
                </a:lnTo>
                <a:lnTo>
                  <a:pt x="137540" y="164879"/>
                </a:lnTo>
                <a:lnTo>
                  <a:pt x="144087" y="164506"/>
                </a:lnTo>
                <a:lnTo>
                  <a:pt x="155261" y="159023"/>
                </a:lnTo>
                <a:lnTo>
                  <a:pt x="164200" y="1462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6233726" y="4034293"/>
            <a:ext cx="157928" cy="207639"/>
          </a:xfrm>
          <a:custGeom>
            <a:avLst/>
            <a:gdLst/>
            <a:ahLst/>
            <a:cxnLst/>
            <a:rect l="0" t="0" r="0" b="0"/>
            <a:pathLst>
              <a:path w="157928" h="207639">
                <a:moveTo>
                  <a:pt x="0" y="49711"/>
                </a:moveTo>
                <a:lnTo>
                  <a:pt x="0" y="98641"/>
                </a:lnTo>
                <a:lnTo>
                  <a:pt x="3119" y="146487"/>
                </a:lnTo>
                <a:lnTo>
                  <a:pt x="6065" y="171101"/>
                </a:lnTo>
                <a:lnTo>
                  <a:pt x="5213" y="172752"/>
                </a:lnTo>
                <a:lnTo>
                  <a:pt x="3475" y="170343"/>
                </a:lnTo>
                <a:lnTo>
                  <a:pt x="305" y="107330"/>
                </a:lnTo>
                <a:lnTo>
                  <a:pt x="1230" y="53987"/>
                </a:lnTo>
                <a:lnTo>
                  <a:pt x="9593" y="20562"/>
                </a:lnTo>
                <a:lnTo>
                  <a:pt x="20251" y="3221"/>
                </a:lnTo>
                <a:lnTo>
                  <a:pt x="28708" y="0"/>
                </a:lnTo>
                <a:lnTo>
                  <a:pt x="50584" y="2660"/>
                </a:lnTo>
                <a:lnTo>
                  <a:pt x="78029" y="17312"/>
                </a:lnTo>
                <a:lnTo>
                  <a:pt x="100978" y="42061"/>
                </a:lnTo>
                <a:lnTo>
                  <a:pt x="125312" y="100537"/>
                </a:lnTo>
                <a:lnTo>
                  <a:pt x="142584" y="155926"/>
                </a:lnTo>
                <a:lnTo>
                  <a:pt x="147141" y="190236"/>
                </a:lnTo>
                <a:lnTo>
                  <a:pt x="149567" y="196037"/>
                </a:lnTo>
                <a:lnTo>
                  <a:pt x="157927" y="20763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6425192" y="3999064"/>
            <a:ext cx="134918" cy="234443"/>
          </a:xfrm>
          <a:custGeom>
            <a:avLst/>
            <a:gdLst/>
            <a:ahLst/>
            <a:cxnLst/>
            <a:rect l="0" t="0" r="0" b="0"/>
            <a:pathLst>
              <a:path w="134918" h="234443">
                <a:moveTo>
                  <a:pt x="113860" y="42826"/>
                </a:moveTo>
                <a:lnTo>
                  <a:pt x="104285" y="18779"/>
                </a:lnTo>
                <a:lnTo>
                  <a:pt x="93617" y="4452"/>
                </a:lnTo>
                <a:lnTo>
                  <a:pt x="85157" y="866"/>
                </a:lnTo>
                <a:lnTo>
                  <a:pt x="63279" y="0"/>
                </a:lnTo>
                <a:lnTo>
                  <a:pt x="44196" y="6635"/>
                </a:lnTo>
                <a:lnTo>
                  <a:pt x="27916" y="18552"/>
                </a:lnTo>
                <a:lnTo>
                  <a:pt x="12881" y="35547"/>
                </a:lnTo>
                <a:lnTo>
                  <a:pt x="4639" y="61038"/>
                </a:lnTo>
                <a:lnTo>
                  <a:pt x="0" y="108274"/>
                </a:lnTo>
                <a:lnTo>
                  <a:pt x="4021" y="171047"/>
                </a:lnTo>
                <a:lnTo>
                  <a:pt x="18404" y="208719"/>
                </a:lnTo>
                <a:lnTo>
                  <a:pt x="34001" y="224961"/>
                </a:lnTo>
                <a:lnTo>
                  <a:pt x="43073" y="230929"/>
                </a:lnTo>
                <a:lnTo>
                  <a:pt x="62512" y="234442"/>
                </a:lnTo>
                <a:lnTo>
                  <a:pt x="72609" y="233741"/>
                </a:lnTo>
                <a:lnTo>
                  <a:pt x="90067" y="226723"/>
                </a:lnTo>
                <a:lnTo>
                  <a:pt x="134917" y="20075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6591695" y="4034592"/>
            <a:ext cx="157928" cy="200725"/>
          </a:xfrm>
          <a:custGeom>
            <a:avLst/>
            <a:gdLst/>
            <a:ahLst/>
            <a:cxnLst/>
            <a:rect l="0" t="0" r="0" b="0"/>
            <a:pathLst>
              <a:path w="157928" h="200725">
                <a:moveTo>
                  <a:pt x="0" y="112583"/>
                </a:moveTo>
                <a:lnTo>
                  <a:pt x="55045" y="95794"/>
                </a:lnTo>
                <a:lnTo>
                  <a:pt x="90659" y="90451"/>
                </a:lnTo>
                <a:lnTo>
                  <a:pt x="108923" y="80909"/>
                </a:lnTo>
                <a:lnTo>
                  <a:pt x="121720" y="65751"/>
                </a:lnTo>
                <a:lnTo>
                  <a:pt x="126770" y="56795"/>
                </a:lnTo>
                <a:lnTo>
                  <a:pt x="129262" y="37485"/>
                </a:lnTo>
                <a:lnTo>
                  <a:pt x="128288" y="27423"/>
                </a:lnTo>
                <a:lnTo>
                  <a:pt x="124130" y="19545"/>
                </a:lnTo>
                <a:lnTo>
                  <a:pt x="110151" y="7672"/>
                </a:lnTo>
                <a:lnTo>
                  <a:pt x="76961" y="0"/>
                </a:lnTo>
                <a:lnTo>
                  <a:pt x="54091" y="4444"/>
                </a:lnTo>
                <a:lnTo>
                  <a:pt x="43080" y="8905"/>
                </a:lnTo>
                <a:lnTo>
                  <a:pt x="27725" y="23220"/>
                </a:lnTo>
                <a:lnTo>
                  <a:pt x="21993" y="31951"/>
                </a:lnTo>
                <a:lnTo>
                  <a:pt x="13925" y="66595"/>
                </a:lnTo>
                <a:lnTo>
                  <a:pt x="12369" y="119053"/>
                </a:lnTo>
                <a:lnTo>
                  <a:pt x="16416" y="142365"/>
                </a:lnTo>
                <a:lnTo>
                  <a:pt x="30860" y="169630"/>
                </a:lnTo>
                <a:lnTo>
                  <a:pt x="46471" y="182001"/>
                </a:lnTo>
                <a:lnTo>
                  <a:pt x="90677" y="199474"/>
                </a:lnTo>
                <a:lnTo>
                  <a:pt x="114001" y="200724"/>
                </a:lnTo>
                <a:lnTo>
                  <a:pt x="133725" y="197380"/>
                </a:lnTo>
                <a:lnTo>
                  <a:pt x="157927" y="18628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6794892" y="3746367"/>
            <a:ext cx="163030" cy="516622"/>
          </a:xfrm>
          <a:custGeom>
            <a:avLst/>
            <a:gdLst/>
            <a:ahLst/>
            <a:cxnLst/>
            <a:rect l="0" t="0" r="0" b="0"/>
            <a:pathLst>
              <a:path w="163030" h="516622">
                <a:moveTo>
                  <a:pt x="91600" y="400808"/>
                </a:moveTo>
                <a:lnTo>
                  <a:pt x="102779" y="384040"/>
                </a:lnTo>
                <a:lnTo>
                  <a:pt x="109730" y="351256"/>
                </a:lnTo>
                <a:lnTo>
                  <a:pt x="105117" y="331602"/>
                </a:lnTo>
                <a:lnTo>
                  <a:pt x="100611" y="323085"/>
                </a:lnTo>
                <a:lnTo>
                  <a:pt x="86247" y="310502"/>
                </a:lnTo>
                <a:lnTo>
                  <a:pt x="77503" y="305509"/>
                </a:lnTo>
                <a:lnTo>
                  <a:pt x="69333" y="304520"/>
                </a:lnTo>
                <a:lnTo>
                  <a:pt x="54018" y="309660"/>
                </a:lnTo>
                <a:lnTo>
                  <a:pt x="26653" y="325708"/>
                </a:lnTo>
                <a:lnTo>
                  <a:pt x="12822" y="341694"/>
                </a:lnTo>
                <a:lnTo>
                  <a:pt x="7496" y="350870"/>
                </a:lnTo>
                <a:lnTo>
                  <a:pt x="0" y="391731"/>
                </a:lnTo>
                <a:lnTo>
                  <a:pt x="5873" y="441129"/>
                </a:lnTo>
                <a:lnTo>
                  <a:pt x="16157" y="472806"/>
                </a:lnTo>
                <a:lnTo>
                  <a:pt x="27265" y="489739"/>
                </a:lnTo>
                <a:lnTo>
                  <a:pt x="34672" y="494020"/>
                </a:lnTo>
                <a:lnTo>
                  <a:pt x="52261" y="495658"/>
                </a:lnTo>
                <a:lnTo>
                  <a:pt x="81894" y="484413"/>
                </a:lnTo>
                <a:lnTo>
                  <a:pt x="107312" y="460675"/>
                </a:lnTo>
                <a:lnTo>
                  <a:pt x="132548" y="410901"/>
                </a:lnTo>
                <a:lnTo>
                  <a:pt x="147523" y="357958"/>
                </a:lnTo>
                <a:lnTo>
                  <a:pt x="152624" y="302714"/>
                </a:lnTo>
                <a:lnTo>
                  <a:pt x="161583" y="242871"/>
                </a:lnTo>
                <a:lnTo>
                  <a:pt x="163029" y="188285"/>
                </a:lnTo>
                <a:lnTo>
                  <a:pt x="156568" y="134547"/>
                </a:lnTo>
                <a:lnTo>
                  <a:pt x="147245" y="81580"/>
                </a:lnTo>
                <a:lnTo>
                  <a:pt x="137074" y="31181"/>
                </a:lnTo>
                <a:lnTo>
                  <a:pt x="130138" y="4902"/>
                </a:lnTo>
                <a:lnTo>
                  <a:pt x="125481" y="0"/>
                </a:lnTo>
                <a:lnTo>
                  <a:pt x="120037" y="242"/>
                </a:lnTo>
                <a:lnTo>
                  <a:pt x="114068" y="3912"/>
                </a:lnTo>
                <a:lnTo>
                  <a:pt x="104316" y="23588"/>
                </a:lnTo>
                <a:lnTo>
                  <a:pt x="95368" y="70670"/>
                </a:lnTo>
                <a:lnTo>
                  <a:pt x="92717" y="125955"/>
                </a:lnTo>
                <a:lnTo>
                  <a:pt x="91931" y="176260"/>
                </a:lnTo>
                <a:lnTo>
                  <a:pt x="91698" y="227041"/>
                </a:lnTo>
                <a:lnTo>
                  <a:pt x="91630" y="280301"/>
                </a:lnTo>
                <a:lnTo>
                  <a:pt x="94729" y="331957"/>
                </a:lnTo>
                <a:lnTo>
                  <a:pt x="99936" y="391716"/>
                </a:lnTo>
                <a:lnTo>
                  <a:pt x="107719" y="447637"/>
                </a:lnTo>
                <a:lnTo>
                  <a:pt x="121723" y="487602"/>
                </a:lnTo>
                <a:lnTo>
                  <a:pt x="133715" y="51662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0" name="Straight Connector 99"/>
          <p:cNvCxnSpPr/>
          <p:nvPr/>
        </p:nvCxnSpPr>
        <p:spPr>
          <a:xfrm>
            <a:off x="4737823" y="3316476"/>
            <a:ext cx="0" cy="11412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45"/>
          <p:cNvGrpSpPr/>
          <p:nvPr/>
        </p:nvGrpSpPr>
        <p:grpSpPr>
          <a:xfrm>
            <a:off x="262311" y="545812"/>
            <a:ext cx="8895640" cy="780812"/>
            <a:chOff x="262311" y="545812"/>
            <a:chExt cx="8895640" cy="780812"/>
          </a:xfrm>
        </p:grpSpPr>
        <p:sp>
          <p:nvSpPr>
            <p:cNvPr id="2" name="Freeform 1"/>
            <p:cNvSpPr/>
            <p:nvPr/>
          </p:nvSpPr>
          <p:spPr>
            <a:xfrm>
              <a:off x="262311" y="545812"/>
              <a:ext cx="327503" cy="512219"/>
            </a:xfrm>
            <a:custGeom>
              <a:avLst/>
              <a:gdLst/>
              <a:ahLst/>
              <a:cxnLst/>
              <a:rect l="0" t="0" r="0" b="0"/>
              <a:pathLst>
                <a:path w="327503" h="512219">
                  <a:moveTo>
                    <a:pt x="228514" y="88200"/>
                  </a:moveTo>
                  <a:lnTo>
                    <a:pt x="179016" y="29637"/>
                  </a:lnTo>
                  <a:lnTo>
                    <a:pt x="152627" y="13397"/>
                  </a:lnTo>
                  <a:lnTo>
                    <a:pt x="122581" y="1176"/>
                  </a:lnTo>
                  <a:lnTo>
                    <a:pt x="98764" y="0"/>
                  </a:lnTo>
                  <a:lnTo>
                    <a:pt x="50936" y="8777"/>
                  </a:lnTo>
                  <a:lnTo>
                    <a:pt x="23950" y="23983"/>
                  </a:lnTo>
                  <a:lnTo>
                    <a:pt x="11645" y="39772"/>
                  </a:lnTo>
                  <a:lnTo>
                    <a:pt x="3446" y="59658"/>
                  </a:lnTo>
                  <a:lnTo>
                    <a:pt x="0" y="97161"/>
                  </a:lnTo>
                  <a:lnTo>
                    <a:pt x="11797" y="160076"/>
                  </a:lnTo>
                  <a:lnTo>
                    <a:pt x="27301" y="187356"/>
                  </a:lnTo>
                  <a:lnTo>
                    <a:pt x="46713" y="210257"/>
                  </a:lnTo>
                  <a:lnTo>
                    <a:pt x="72871" y="226271"/>
                  </a:lnTo>
                  <a:lnTo>
                    <a:pt x="121557" y="233757"/>
                  </a:lnTo>
                  <a:lnTo>
                    <a:pt x="184562" y="240946"/>
                  </a:lnTo>
                  <a:lnTo>
                    <a:pt x="238800" y="260018"/>
                  </a:lnTo>
                  <a:lnTo>
                    <a:pt x="275519" y="285396"/>
                  </a:lnTo>
                  <a:lnTo>
                    <a:pt x="298073" y="311575"/>
                  </a:lnTo>
                  <a:lnTo>
                    <a:pt x="322263" y="373694"/>
                  </a:lnTo>
                  <a:lnTo>
                    <a:pt x="327502" y="399920"/>
                  </a:lnTo>
                  <a:lnTo>
                    <a:pt x="325931" y="423274"/>
                  </a:lnTo>
                  <a:lnTo>
                    <a:pt x="312880" y="461742"/>
                  </a:lnTo>
                  <a:lnTo>
                    <a:pt x="297596" y="482727"/>
                  </a:lnTo>
                  <a:lnTo>
                    <a:pt x="277934" y="498682"/>
                  </a:lnTo>
                  <a:lnTo>
                    <a:pt x="253598" y="509672"/>
                  </a:lnTo>
                  <a:lnTo>
                    <a:pt x="227184" y="512218"/>
                  </a:lnTo>
                  <a:lnTo>
                    <a:pt x="166554" y="501314"/>
                  </a:lnTo>
                  <a:lnTo>
                    <a:pt x="144824" y="494855"/>
                  </a:lnTo>
                  <a:lnTo>
                    <a:pt x="126588" y="481845"/>
                  </a:lnTo>
                  <a:lnTo>
                    <a:pt x="89746" y="442029"/>
                  </a:lnTo>
                  <a:lnTo>
                    <a:pt x="60058" y="3829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1631" y="805618"/>
              <a:ext cx="196635" cy="231544"/>
            </a:xfrm>
            <a:custGeom>
              <a:avLst/>
              <a:gdLst/>
              <a:ahLst/>
              <a:cxnLst/>
              <a:rect l="0" t="0" r="0" b="0"/>
              <a:pathLst>
                <a:path w="196635" h="231544">
                  <a:moveTo>
                    <a:pt x="133463" y="70550"/>
                  </a:moveTo>
                  <a:lnTo>
                    <a:pt x="118809" y="26587"/>
                  </a:lnTo>
                  <a:lnTo>
                    <a:pt x="105893" y="12796"/>
                  </a:lnTo>
                  <a:lnTo>
                    <a:pt x="97536" y="7481"/>
                  </a:lnTo>
                  <a:lnTo>
                    <a:pt x="63417" y="0"/>
                  </a:lnTo>
                  <a:lnTo>
                    <a:pt x="40330" y="4489"/>
                  </a:lnTo>
                  <a:lnTo>
                    <a:pt x="29261" y="8962"/>
                  </a:lnTo>
                  <a:lnTo>
                    <a:pt x="13841" y="23290"/>
                  </a:lnTo>
                  <a:lnTo>
                    <a:pt x="8092" y="32025"/>
                  </a:lnTo>
                  <a:lnTo>
                    <a:pt x="0" y="72263"/>
                  </a:lnTo>
                  <a:lnTo>
                    <a:pt x="3192" y="115641"/>
                  </a:lnTo>
                  <a:lnTo>
                    <a:pt x="23156" y="163815"/>
                  </a:lnTo>
                  <a:lnTo>
                    <a:pt x="56517" y="212163"/>
                  </a:lnTo>
                  <a:lnTo>
                    <a:pt x="82978" y="229233"/>
                  </a:lnTo>
                  <a:lnTo>
                    <a:pt x="102837" y="231543"/>
                  </a:lnTo>
                  <a:lnTo>
                    <a:pt x="123361" y="227500"/>
                  </a:lnTo>
                  <a:lnTo>
                    <a:pt x="182634" y="195020"/>
                  </a:lnTo>
                  <a:lnTo>
                    <a:pt x="196634" y="1863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71130" y="830941"/>
              <a:ext cx="219820" cy="181680"/>
            </a:xfrm>
            <a:custGeom>
              <a:avLst/>
              <a:gdLst/>
              <a:ahLst/>
              <a:cxnLst/>
              <a:rect l="0" t="0" r="0" b="0"/>
              <a:pathLst>
                <a:path w="219820" h="181680">
                  <a:moveTo>
                    <a:pt x="114534" y="118926"/>
                  </a:moveTo>
                  <a:lnTo>
                    <a:pt x="129188" y="74964"/>
                  </a:lnTo>
                  <a:lnTo>
                    <a:pt x="129626" y="54934"/>
                  </a:lnTo>
                  <a:lnTo>
                    <a:pt x="124751" y="35503"/>
                  </a:lnTo>
                  <a:lnTo>
                    <a:pt x="114786" y="19068"/>
                  </a:lnTo>
                  <a:lnTo>
                    <a:pt x="99438" y="7085"/>
                  </a:lnTo>
                  <a:lnTo>
                    <a:pt x="90432" y="2251"/>
                  </a:lnTo>
                  <a:lnTo>
                    <a:pt x="71067" y="0"/>
                  </a:lnTo>
                  <a:lnTo>
                    <a:pt x="51932" y="4069"/>
                  </a:lnTo>
                  <a:lnTo>
                    <a:pt x="20583" y="25745"/>
                  </a:lnTo>
                  <a:lnTo>
                    <a:pt x="13296" y="32239"/>
                  </a:lnTo>
                  <a:lnTo>
                    <a:pt x="5199" y="51933"/>
                  </a:lnTo>
                  <a:lnTo>
                    <a:pt x="0" y="102704"/>
                  </a:lnTo>
                  <a:lnTo>
                    <a:pt x="4689" y="143885"/>
                  </a:lnTo>
                  <a:lnTo>
                    <a:pt x="16581" y="165504"/>
                  </a:lnTo>
                  <a:lnTo>
                    <a:pt x="24666" y="174545"/>
                  </a:lnTo>
                  <a:lnTo>
                    <a:pt x="33565" y="179402"/>
                  </a:lnTo>
                  <a:lnTo>
                    <a:pt x="52812" y="181679"/>
                  </a:lnTo>
                  <a:lnTo>
                    <a:pt x="69944" y="175673"/>
                  </a:lnTo>
                  <a:lnTo>
                    <a:pt x="77789" y="170795"/>
                  </a:lnTo>
                  <a:lnTo>
                    <a:pt x="89624" y="152898"/>
                  </a:lnTo>
                  <a:lnTo>
                    <a:pt x="109348" y="89778"/>
                  </a:lnTo>
                  <a:lnTo>
                    <a:pt x="111828" y="56608"/>
                  </a:lnTo>
                  <a:lnTo>
                    <a:pt x="110390" y="56324"/>
                  </a:lnTo>
                  <a:lnTo>
                    <a:pt x="108262" y="59644"/>
                  </a:lnTo>
                  <a:lnTo>
                    <a:pt x="112137" y="72691"/>
                  </a:lnTo>
                  <a:lnTo>
                    <a:pt x="134106" y="117431"/>
                  </a:lnTo>
                  <a:lnTo>
                    <a:pt x="150139" y="129180"/>
                  </a:lnTo>
                  <a:lnTo>
                    <a:pt x="184485" y="136782"/>
                  </a:lnTo>
                  <a:lnTo>
                    <a:pt x="193924" y="135510"/>
                  </a:lnTo>
                  <a:lnTo>
                    <a:pt x="201386" y="132322"/>
                  </a:lnTo>
                  <a:lnTo>
                    <a:pt x="219819" y="118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0421" y="591898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0" y="54145"/>
                  </a:lnTo>
                  <a:lnTo>
                    <a:pt x="0" y="114681"/>
                  </a:lnTo>
                  <a:lnTo>
                    <a:pt x="7235" y="168493"/>
                  </a:lnTo>
                  <a:lnTo>
                    <a:pt x="10722" y="216170"/>
                  </a:lnTo>
                  <a:lnTo>
                    <a:pt x="18645" y="266172"/>
                  </a:lnTo>
                  <a:lnTo>
                    <a:pt x="28683" y="325582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57098" y="805406"/>
              <a:ext cx="144422" cy="211557"/>
            </a:xfrm>
            <a:custGeom>
              <a:avLst/>
              <a:gdLst/>
              <a:ahLst/>
              <a:cxnLst/>
              <a:rect l="0" t="0" r="0" b="0"/>
              <a:pathLst>
                <a:path w="144422" h="211557">
                  <a:moveTo>
                    <a:pt x="7551" y="133933"/>
                  </a:moveTo>
                  <a:lnTo>
                    <a:pt x="18729" y="122754"/>
                  </a:lnTo>
                  <a:lnTo>
                    <a:pt x="80768" y="99089"/>
                  </a:lnTo>
                  <a:lnTo>
                    <a:pt x="107104" y="82795"/>
                  </a:lnTo>
                  <a:lnTo>
                    <a:pt x="112524" y="74104"/>
                  </a:lnTo>
                  <a:lnTo>
                    <a:pt x="118546" y="51970"/>
                  </a:lnTo>
                  <a:lnTo>
                    <a:pt x="117813" y="41857"/>
                  </a:lnTo>
                  <a:lnTo>
                    <a:pt x="110758" y="24380"/>
                  </a:lnTo>
                  <a:lnTo>
                    <a:pt x="96705" y="11933"/>
                  </a:lnTo>
                  <a:lnTo>
                    <a:pt x="77590" y="3672"/>
                  </a:lnTo>
                  <a:lnTo>
                    <a:pt x="53497" y="0"/>
                  </a:lnTo>
                  <a:lnTo>
                    <a:pt x="33431" y="4607"/>
                  </a:lnTo>
                  <a:lnTo>
                    <a:pt x="24804" y="9111"/>
                  </a:lnTo>
                  <a:lnTo>
                    <a:pt x="12099" y="26594"/>
                  </a:lnTo>
                  <a:lnTo>
                    <a:pt x="3723" y="51132"/>
                  </a:lnTo>
                  <a:lnTo>
                    <a:pt x="0" y="81535"/>
                  </a:lnTo>
                  <a:lnTo>
                    <a:pt x="4585" y="108305"/>
                  </a:lnTo>
                  <a:lnTo>
                    <a:pt x="25878" y="163747"/>
                  </a:lnTo>
                  <a:lnTo>
                    <a:pt x="37533" y="180719"/>
                  </a:lnTo>
                  <a:lnTo>
                    <a:pt x="53631" y="192941"/>
                  </a:lnTo>
                  <a:lnTo>
                    <a:pt x="98152" y="210320"/>
                  </a:lnTo>
                  <a:lnTo>
                    <a:pt x="118398" y="211556"/>
                  </a:lnTo>
                  <a:lnTo>
                    <a:pt x="144421" y="207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54162" y="784338"/>
              <a:ext cx="172608" cy="205134"/>
            </a:xfrm>
            <a:custGeom>
              <a:avLst/>
              <a:gdLst/>
              <a:ahLst/>
              <a:cxnLst/>
              <a:rect l="0" t="0" r="0" b="0"/>
              <a:pathLst>
                <a:path w="172608" h="205134">
                  <a:moveTo>
                    <a:pt x="147399" y="18130"/>
                  </a:moveTo>
                  <a:lnTo>
                    <a:pt x="130631" y="6952"/>
                  </a:lnTo>
                  <a:lnTo>
                    <a:pt x="92258" y="0"/>
                  </a:lnTo>
                  <a:lnTo>
                    <a:pt x="66739" y="4613"/>
                  </a:lnTo>
                  <a:lnTo>
                    <a:pt x="35762" y="20364"/>
                  </a:lnTo>
                  <a:lnTo>
                    <a:pt x="27351" y="26639"/>
                  </a:lnTo>
                  <a:lnTo>
                    <a:pt x="21743" y="35501"/>
                  </a:lnTo>
                  <a:lnTo>
                    <a:pt x="15513" y="57826"/>
                  </a:lnTo>
                  <a:lnTo>
                    <a:pt x="16191" y="67991"/>
                  </a:lnTo>
                  <a:lnTo>
                    <a:pt x="23183" y="85524"/>
                  </a:lnTo>
                  <a:lnTo>
                    <a:pt x="30663" y="91136"/>
                  </a:lnTo>
                  <a:lnTo>
                    <a:pt x="51452" y="97370"/>
                  </a:lnTo>
                  <a:lnTo>
                    <a:pt x="113461" y="107941"/>
                  </a:lnTo>
                  <a:lnTo>
                    <a:pt x="157462" y="131537"/>
                  </a:lnTo>
                  <a:lnTo>
                    <a:pt x="164636" y="140528"/>
                  </a:lnTo>
                  <a:lnTo>
                    <a:pt x="172607" y="162997"/>
                  </a:lnTo>
                  <a:lnTo>
                    <a:pt x="171223" y="172030"/>
                  </a:lnTo>
                  <a:lnTo>
                    <a:pt x="166791" y="179221"/>
                  </a:lnTo>
                  <a:lnTo>
                    <a:pt x="152508" y="190332"/>
                  </a:lnTo>
                  <a:lnTo>
                    <a:pt x="134462" y="199170"/>
                  </a:lnTo>
                  <a:lnTo>
                    <a:pt x="98982" y="205133"/>
                  </a:lnTo>
                  <a:lnTo>
                    <a:pt x="53477" y="198742"/>
                  </a:lnTo>
                  <a:lnTo>
                    <a:pt x="0" y="186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767822" y="833294"/>
              <a:ext cx="182012" cy="178446"/>
            </a:xfrm>
            <a:custGeom>
              <a:avLst/>
              <a:gdLst/>
              <a:ahLst/>
              <a:cxnLst/>
              <a:rect l="0" t="0" r="0" b="0"/>
              <a:pathLst>
                <a:path w="182012" h="178446">
                  <a:moveTo>
                    <a:pt x="112765" y="63931"/>
                  </a:moveTo>
                  <a:lnTo>
                    <a:pt x="103189" y="39884"/>
                  </a:lnTo>
                  <a:lnTo>
                    <a:pt x="73361" y="4338"/>
                  </a:lnTo>
                  <a:lnTo>
                    <a:pt x="65439" y="806"/>
                  </a:lnTo>
                  <a:lnTo>
                    <a:pt x="47277" y="0"/>
                  </a:lnTo>
                  <a:lnTo>
                    <a:pt x="30627" y="6661"/>
                  </a:lnTo>
                  <a:lnTo>
                    <a:pt x="22911" y="11713"/>
                  </a:lnTo>
                  <a:lnTo>
                    <a:pt x="11219" y="29805"/>
                  </a:lnTo>
                  <a:lnTo>
                    <a:pt x="3292" y="53443"/>
                  </a:lnTo>
                  <a:lnTo>
                    <a:pt x="0" y="91889"/>
                  </a:lnTo>
                  <a:lnTo>
                    <a:pt x="3375" y="114961"/>
                  </a:lnTo>
                  <a:lnTo>
                    <a:pt x="11895" y="133794"/>
                  </a:lnTo>
                  <a:lnTo>
                    <a:pt x="36428" y="164949"/>
                  </a:lnTo>
                  <a:lnTo>
                    <a:pt x="56220" y="173169"/>
                  </a:lnTo>
                  <a:lnTo>
                    <a:pt x="107055" y="178445"/>
                  </a:lnTo>
                  <a:lnTo>
                    <a:pt x="131284" y="172928"/>
                  </a:lnTo>
                  <a:lnTo>
                    <a:pt x="152581" y="161507"/>
                  </a:lnTo>
                  <a:lnTo>
                    <a:pt x="169845" y="144733"/>
                  </a:lnTo>
                  <a:lnTo>
                    <a:pt x="179078" y="122460"/>
                  </a:lnTo>
                  <a:lnTo>
                    <a:pt x="182011" y="98133"/>
                  </a:lnTo>
                  <a:lnTo>
                    <a:pt x="179416" y="75622"/>
                  </a:lnTo>
                  <a:lnTo>
                    <a:pt x="171243" y="57039"/>
                  </a:lnTo>
                  <a:lnTo>
                    <a:pt x="165788" y="48808"/>
                  </a:lnTo>
                  <a:lnTo>
                    <a:pt x="150369" y="36542"/>
                  </a:lnTo>
                  <a:lnTo>
                    <a:pt x="134157" y="29531"/>
                  </a:lnTo>
                  <a:lnTo>
                    <a:pt x="128196" y="29300"/>
                  </a:lnTo>
                  <a:lnTo>
                    <a:pt x="112765" y="323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75343" y="802468"/>
              <a:ext cx="168457" cy="184767"/>
            </a:xfrm>
            <a:custGeom>
              <a:avLst/>
              <a:gdLst/>
              <a:ahLst/>
              <a:cxnLst/>
              <a:rect l="0" t="0" r="0" b="0"/>
              <a:pathLst>
                <a:path w="168457" h="184767">
                  <a:moveTo>
                    <a:pt x="0" y="94757"/>
                  </a:moveTo>
                  <a:lnTo>
                    <a:pt x="49498" y="149844"/>
                  </a:lnTo>
                  <a:lnTo>
                    <a:pt x="72602" y="184147"/>
                  </a:lnTo>
                  <a:lnTo>
                    <a:pt x="71798" y="184766"/>
                  </a:lnTo>
                  <a:lnTo>
                    <a:pt x="53697" y="168948"/>
                  </a:lnTo>
                  <a:lnTo>
                    <a:pt x="28761" y="134888"/>
                  </a:lnTo>
                  <a:lnTo>
                    <a:pt x="16450" y="103528"/>
                  </a:lnTo>
                  <a:lnTo>
                    <a:pt x="13161" y="78378"/>
                  </a:lnTo>
                  <a:lnTo>
                    <a:pt x="17937" y="57842"/>
                  </a:lnTo>
                  <a:lnTo>
                    <a:pt x="22486" y="49090"/>
                  </a:lnTo>
                  <a:lnTo>
                    <a:pt x="36900" y="36246"/>
                  </a:lnTo>
                  <a:lnTo>
                    <a:pt x="56174" y="27808"/>
                  </a:lnTo>
                  <a:lnTo>
                    <a:pt x="114661" y="16357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387251" y="818122"/>
              <a:ext cx="152555" cy="341986"/>
            </a:xfrm>
            <a:custGeom>
              <a:avLst/>
              <a:gdLst/>
              <a:ahLst/>
              <a:cxnLst/>
              <a:rect l="0" t="0" r="0" b="0"/>
              <a:pathLst>
                <a:path w="152555" h="341986">
                  <a:moveTo>
                    <a:pt x="9232" y="100160"/>
                  </a:moveTo>
                  <a:lnTo>
                    <a:pt x="12351" y="149091"/>
                  </a:lnTo>
                  <a:lnTo>
                    <a:pt x="23886" y="208221"/>
                  </a:lnTo>
                  <a:lnTo>
                    <a:pt x="30194" y="271027"/>
                  </a:lnTo>
                  <a:lnTo>
                    <a:pt x="38372" y="322775"/>
                  </a:lnTo>
                  <a:lnTo>
                    <a:pt x="38561" y="341819"/>
                  </a:lnTo>
                  <a:lnTo>
                    <a:pt x="36973" y="341985"/>
                  </a:lnTo>
                  <a:lnTo>
                    <a:pt x="34745" y="338585"/>
                  </a:lnTo>
                  <a:lnTo>
                    <a:pt x="22542" y="278538"/>
                  </a:lnTo>
                  <a:lnTo>
                    <a:pt x="14721" y="222873"/>
                  </a:lnTo>
                  <a:lnTo>
                    <a:pt x="3080" y="165647"/>
                  </a:lnTo>
                  <a:lnTo>
                    <a:pt x="0" y="116314"/>
                  </a:lnTo>
                  <a:lnTo>
                    <a:pt x="1427" y="66992"/>
                  </a:lnTo>
                  <a:lnTo>
                    <a:pt x="15628" y="30281"/>
                  </a:lnTo>
                  <a:lnTo>
                    <a:pt x="28062" y="12171"/>
                  </a:lnTo>
                  <a:lnTo>
                    <a:pt x="36993" y="6405"/>
                  </a:lnTo>
                  <a:lnTo>
                    <a:pt x="59395" y="0"/>
                  </a:lnTo>
                  <a:lnTo>
                    <a:pt x="92725" y="1983"/>
                  </a:lnTo>
                  <a:lnTo>
                    <a:pt x="111071" y="13242"/>
                  </a:lnTo>
                  <a:lnTo>
                    <a:pt x="141912" y="49066"/>
                  </a:lnTo>
                  <a:lnTo>
                    <a:pt x="150089" y="72382"/>
                  </a:lnTo>
                  <a:lnTo>
                    <a:pt x="152554" y="97173"/>
                  </a:lnTo>
                  <a:lnTo>
                    <a:pt x="149749" y="119889"/>
                  </a:lnTo>
                  <a:lnTo>
                    <a:pt x="141484" y="138564"/>
                  </a:lnTo>
                  <a:lnTo>
                    <a:pt x="136004" y="146820"/>
                  </a:lnTo>
                  <a:lnTo>
                    <a:pt x="127672" y="152324"/>
                  </a:lnTo>
                  <a:lnTo>
                    <a:pt x="105936" y="158439"/>
                  </a:lnTo>
                  <a:lnTo>
                    <a:pt x="49508" y="154354"/>
                  </a:lnTo>
                  <a:lnTo>
                    <a:pt x="30289" y="152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569878" y="612955"/>
              <a:ext cx="26648" cy="379027"/>
            </a:xfrm>
            <a:custGeom>
              <a:avLst/>
              <a:gdLst/>
              <a:ahLst/>
              <a:cxnLst/>
              <a:rect l="0" t="0" r="0" b="0"/>
              <a:pathLst>
                <a:path w="26648" h="379027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8251" y="127784"/>
                  </a:lnTo>
                  <a:lnTo>
                    <a:pt x="13787" y="182532"/>
                  </a:lnTo>
                  <a:lnTo>
                    <a:pt x="18547" y="240087"/>
                  </a:lnTo>
                  <a:lnTo>
                    <a:pt x="24247" y="291066"/>
                  </a:lnTo>
                  <a:lnTo>
                    <a:pt x="26173" y="350213"/>
                  </a:lnTo>
                  <a:lnTo>
                    <a:pt x="2664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81787" y="849324"/>
              <a:ext cx="209536" cy="173787"/>
            </a:xfrm>
            <a:custGeom>
              <a:avLst/>
              <a:gdLst/>
              <a:ahLst/>
              <a:cxnLst/>
              <a:rect l="0" t="0" r="0" b="0"/>
              <a:pathLst>
                <a:path w="209536" h="173787">
                  <a:moveTo>
                    <a:pt x="83193" y="90015"/>
                  </a:moveTo>
                  <a:lnTo>
                    <a:pt x="80074" y="47323"/>
                  </a:lnTo>
                  <a:lnTo>
                    <a:pt x="73618" y="27757"/>
                  </a:lnTo>
                  <a:lnTo>
                    <a:pt x="62950" y="11262"/>
                  </a:lnTo>
                  <a:lnTo>
                    <a:pt x="54490" y="5927"/>
                  </a:lnTo>
                  <a:lnTo>
                    <a:pt x="32612" y="0"/>
                  </a:lnTo>
                  <a:lnTo>
                    <a:pt x="23736" y="1929"/>
                  </a:lnTo>
                  <a:lnTo>
                    <a:pt x="16649" y="6725"/>
                  </a:lnTo>
                  <a:lnTo>
                    <a:pt x="10755" y="13431"/>
                  </a:lnTo>
                  <a:lnTo>
                    <a:pt x="4205" y="36480"/>
                  </a:lnTo>
                  <a:lnTo>
                    <a:pt x="0" y="93348"/>
                  </a:lnTo>
                  <a:lnTo>
                    <a:pt x="4861" y="135586"/>
                  </a:lnTo>
                  <a:lnTo>
                    <a:pt x="13674" y="157452"/>
                  </a:lnTo>
                  <a:lnTo>
                    <a:pt x="19300" y="166558"/>
                  </a:lnTo>
                  <a:lnTo>
                    <a:pt x="26560" y="171460"/>
                  </a:lnTo>
                  <a:lnTo>
                    <a:pt x="43985" y="173786"/>
                  </a:lnTo>
                  <a:lnTo>
                    <a:pt x="52375" y="170429"/>
                  </a:lnTo>
                  <a:lnTo>
                    <a:pt x="67937" y="157340"/>
                  </a:lnTo>
                  <a:lnTo>
                    <a:pt x="84262" y="124651"/>
                  </a:lnTo>
                  <a:lnTo>
                    <a:pt x="93023" y="79872"/>
                  </a:lnTo>
                  <a:lnTo>
                    <a:pt x="95596" y="79744"/>
                  </a:lnTo>
                  <a:lnTo>
                    <a:pt x="140999" y="133914"/>
                  </a:lnTo>
                  <a:lnTo>
                    <a:pt x="159188" y="143841"/>
                  </a:lnTo>
                  <a:lnTo>
                    <a:pt x="178970" y="145913"/>
                  </a:lnTo>
                  <a:lnTo>
                    <a:pt x="209535" y="1426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933436" y="612955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12998" y="156331"/>
                  </a:lnTo>
                  <a:lnTo>
                    <a:pt x="18669" y="210097"/>
                  </a:lnTo>
                  <a:lnTo>
                    <a:pt x="26175" y="269489"/>
                  </a:lnTo>
                  <a:lnTo>
                    <a:pt x="30517" y="323421"/>
                  </a:lnTo>
                  <a:lnTo>
                    <a:pt x="34494" y="376015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59737" y="79194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2168" y="0"/>
                  </a:lnTo>
                  <a:lnTo>
                    <a:pt x="113037" y="0"/>
                  </a:lnTo>
                  <a:lnTo>
                    <a:pt x="50544" y="8333"/>
                  </a:lnTo>
                  <a:lnTo>
                    <a:pt x="27143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17664" y="830199"/>
              <a:ext cx="189516" cy="189281"/>
            </a:xfrm>
            <a:custGeom>
              <a:avLst/>
              <a:gdLst/>
              <a:ahLst/>
              <a:cxnLst/>
              <a:rect l="0" t="0" r="0" b="0"/>
              <a:pathLst>
                <a:path w="189516" h="189281">
                  <a:moveTo>
                    <a:pt x="0" y="56497"/>
                  </a:moveTo>
                  <a:lnTo>
                    <a:pt x="55045" y="73286"/>
                  </a:lnTo>
                  <a:lnTo>
                    <a:pt x="106453" y="76711"/>
                  </a:lnTo>
                  <a:lnTo>
                    <a:pt x="144626" y="74185"/>
                  </a:lnTo>
                  <a:lnTo>
                    <a:pt x="166054" y="67868"/>
                  </a:lnTo>
                  <a:lnTo>
                    <a:pt x="183376" y="57262"/>
                  </a:lnTo>
                  <a:lnTo>
                    <a:pt x="187762" y="49988"/>
                  </a:lnTo>
                  <a:lnTo>
                    <a:pt x="189515" y="32547"/>
                  </a:lnTo>
                  <a:lnTo>
                    <a:pt x="186005" y="25323"/>
                  </a:lnTo>
                  <a:lnTo>
                    <a:pt x="172746" y="14176"/>
                  </a:lnTo>
                  <a:lnTo>
                    <a:pt x="145551" y="1324"/>
                  </a:lnTo>
                  <a:lnTo>
                    <a:pt x="125521" y="0"/>
                  </a:lnTo>
                  <a:lnTo>
                    <a:pt x="78477" y="8683"/>
                  </a:lnTo>
                  <a:lnTo>
                    <a:pt x="57885" y="21208"/>
                  </a:lnTo>
                  <a:lnTo>
                    <a:pt x="42105" y="38474"/>
                  </a:lnTo>
                  <a:lnTo>
                    <a:pt x="31191" y="57846"/>
                  </a:lnTo>
                  <a:lnTo>
                    <a:pt x="24060" y="94072"/>
                  </a:lnTo>
                  <a:lnTo>
                    <a:pt x="27536" y="128852"/>
                  </a:lnTo>
                  <a:lnTo>
                    <a:pt x="36025" y="147536"/>
                  </a:lnTo>
                  <a:lnTo>
                    <a:pt x="48767" y="163640"/>
                  </a:lnTo>
                  <a:lnTo>
                    <a:pt x="66128" y="178596"/>
                  </a:lnTo>
                  <a:lnTo>
                    <a:pt x="88662" y="186802"/>
                  </a:lnTo>
                  <a:lnTo>
                    <a:pt x="114275" y="189280"/>
                  </a:lnTo>
                  <a:lnTo>
                    <a:pt x="159487" y="184458"/>
                  </a:lnTo>
                  <a:lnTo>
                    <a:pt x="178985" y="182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2941" y="816290"/>
              <a:ext cx="180222" cy="217806"/>
            </a:xfrm>
            <a:custGeom>
              <a:avLst/>
              <a:gdLst/>
              <a:ahLst/>
              <a:cxnLst/>
              <a:rect l="0" t="0" r="0" b="0"/>
              <a:pathLst>
                <a:path w="180222" h="217806">
                  <a:moveTo>
                    <a:pt x="136392" y="7235"/>
                  </a:moveTo>
                  <a:lnTo>
                    <a:pt x="108836" y="0"/>
                  </a:lnTo>
                  <a:lnTo>
                    <a:pt x="52613" y="477"/>
                  </a:lnTo>
                  <a:lnTo>
                    <a:pt x="26627" y="6571"/>
                  </a:lnTo>
                  <a:lnTo>
                    <a:pt x="7279" y="17079"/>
                  </a:lnTo>
                  <a:lnTo>
                    <a:pt x="2353" y="25496"/>
                  </a:lnTo>
                  <a:lnTo>
                    <a:pt x="0" y="47327"/>
                  </a:lnTo>
                  <a:lnTo>
                    <a:pt x="3350" y="56190"/>
                  </a:lnTo>
                  <a:lnTo>
                    <a:pt x="16431" y="69157"/>
                  </a:lnTo>
                  <a:lnTo>
                    <a:pt x="73781" y="94555"/>
                  </a:lnTo>
                  <a:lnTo>
                    <a:pt x="136441" y="121582"/>
                  </a:lnTo>
                  <a:lnTo>
                    <a:pt x="162403" y="141202"/>
                  </a:lnTo>
                  <a:lnTo>
                    <a:pt x="179324" y="167422"/>
                  </a:lnTo>
                  <a:lnTo>
                    <a:pt x="180221" y="176028"/>
                  </a:lnTo>
                  <a:lnTo>
                    <a:pt x="174979" y="191829"/>
                  </a:lnTo>
                  <a:lnTo>
                    <a:pt x="161731" y="203530"/>
                  </a:lnTo>
                  <a:lnTo>
                    <a:pt x="153284" y="208289"/>
                  </a:lnTo>
                  <a:lnTo>
                    <a:pt x="97701" y="215926"/>
                  </a:lnTo>
                  <a:lnTo>
                    <a:pt x="39755" y="217434"/>
                  </a:lnTo>
                  <a:lnTo>
                    <a:pt x="10050" y="2178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35953" y="749115"/>
              <a:ext cx="155578" cy="288027"/>
            </a:xfrm>
            <a:custGeom>
              <a:avLst/>
              <a:gdLst/>
              <a:ahLst/>
              <a:cxnLst/>
              <a:rect l="0" t="0" r="0" b="0"/>
              <a:pathLst>
                <a:path w="155578" h="288027">
                  <a:moveTo>
                    <a:pt x="155577" y="42825"/>
                  </a:moveTo>
                  <a:lnTo>
                    <a:pt x="149988" y="26057"/>
                  </a:lnTo>
                  <a:lnTo>
                    <a:pt x="137885" y="11586"/>
                  </a:lnTo>
                  <a:lnTo>
                    <a:pt x="129744" y="4451"/>
                  </a:lnTo>
                  <a:lnTo>
                    <a:pt x="120807" y="865"/>
                  </a:lnTo>
                  <a:lnTo>
                    <a:pt x="101519" y="0"/>
                  </a:lnTo>
                  <a:lnTo>
                    <a:pt x="65340" y="6089"/>
                  </a:lnTo>
                  <a:lnTo>
                    <a:pt x="44892" y="18309"/>
                  </a:lnTo>
                  <a:lnTo>
                    <a:pt x="29174" y="35439"/>
                  </a:lnTo>
                  <a:lnTo>
                    <a:pt x="5584" y="85353"/>
                  </a:lnTo>
                  <a:lnTo>
                    <a:pt x="0" y="122236"/>
                  </a:lnTo>
                  <a:lnTo>
                    <a:pt x="6519" y="182687"/>
                  </a:lnTo>
                  <a:lnTo>
                    <a:pt x="16915" y="218406"/>
                  </a:lnTo>
                  <a:lnTo>
                    <a:pt x="47471" y="259504"/>
                  </a:lnTo>
                  <a:lnTo>
                    <a:pt x="73632" y="275612"/>
                  </a:lnTo>
                  <a:lnTo>
                    <a:pt x="103611" y="287794"/>
                  </a:lnTo>
                  <a:lnTo>
                    <a:pt x="112744" y="288026"/>
                  </a:lnTo>
                  <a:lnTo>
                    <a:pt x="129131" y="282044"/>
                  </a:lnTo>
                  <a:lnTo>
                    <a:pt x="155577" y="2639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46138" y="836981"/>
              <a:ext cx="116362" cy="198900"/>
            </a:xfrm>
            <a:custGeom>
              <a:avLst/>
              <a:gdLst/>
              <a:ahLst/>
              <a:cxnLst/>
              <a:rect l="0" t="0" r="0" b="0"/>
              <a:pathLst>
                <a:path w="116362" h="198900">
                  <a:moveTo>
                    <a:pt x="113848" y="18130"/>
                  </a:moveTo>
                  <a:lnTo>
                    <a:pt x="97080" y="6952"/>
                  </a:lnTo>
                  <a:lnTo>
                    <a:pt x="64296" y="0"/>
                  </a:lnTo>
                  <a:lnTo>
                    <a:pt x="44641" y="4613"/>
                  </a:lnTo>
                  <a:lnTo>
                    <a:pt x="28107" y="15632"/>
                  </a:lnTo>
                  <a:lnTo>
                    <a:pt x="12960" y="32228"/>
                  </a:lnTo>
                  <a:lnTo>
                    <a:pt x="4668" y="57541"/>
                  </a:lnTo>
                  <a:lnTo>
                    <a:pt x="0" y="104677"/>
                  </a:lnTo>
                  <a:lnTo>
                    <a:pt x="1247" y="134974"/>
                  </a:lnTo>
                  <a:lnTo>
                    <a:pt x="9601" y="156238"/>
                  </a:lnTo>
                  <a:lnTo>
                    <a:pt x="27458" y="181364"/>
                  </a:lnTo>
                  <a:lnTo>
                    <a:pt x="53156" y="198037"/>
                  </a:lnTo>
                  <a:lnTo>
                    <a:pt x="62858" y="198899"/>
                  </a:lnTo>
                  <a:lnTo>
                    <a:pt x="82997" y="193618"/>
                  </a:lnTo>
                  <a:lnTo>
                    <a:pt x="97407" y="180353"/>
                  </a:lnTo>
                  <a:lnTo>
                    <a:pt x="116189" y="143241"/>
                  </a:lnTo>
                  <a:lnTo>
                    <a:pt x="116361" y="101343"/>
                  </a:lnTo>
                  <a:lnTo>
                    <a:pt x="102726" y="40440"/>
                  </a:lnTo>
                  <a:lnTo>
                    <a:pt x="92791" y="76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91571" y="823525"/>
              <a:ext cx="115815" cy="194938"/>
            </a:xfrm>
            <a:custGeom>
              <a:avLst/>
              <a:gdLst/>
              <a:ahLst/>
              <a:cxnLst/>
              <a:rect l="0" t="0" r="0" b="0"/>
              <a:pathLst>
                <a:path w="115815" h="194938">
                  <a:moveTo>
                    <a:pt x="0" y="42114"/>
                  </a:moveTo>
                  <a:lnTo>
                    <a:pt x="34747" y="103225"/>
                  </a:lnTo>
                  <a:lnTo>
                    <a:pt x="61234" y="157657"/>
                  </a:lnTo>
                  <a:lnTo>
                    <a:pt x="81184" y="189433"/>
                  </a:lnTo>
                  <a:lnTo>
                    <a:pt x="88048" y="194139"/>
                  </a:lnTo>
                  <a:lnTo>
                    <a:pt x="94964" y="194937"/>
                  </a:lnTo>
                  <a:lnTo>
                    <a:pt x="101914" y="193129"/>
                  </a:lnTo>
                  <a:lnTo>
                    <a:pt x="106547" y="187244"/>
                  </a:lnTo>
                  <a:lnTo>
                    <a:pt x="111695" y="168228"/>
                  </a:lnTo>
                  <a:lnTo>
                    <a:pt x="115000" y="116722"/>
                  </a:lnTo>
                  <a:lnTo>
                    <a:pt x="115653" y="54555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73409" y="830920"/>
              <a:ext cx="144547" cy="210778"/>
            </a:xfrm>
            <a:custGeom>
              <a:avLst/>
              <a:gdLst/>
              <a:ahLst/>
              <a:cxnLst/>
              <a:rect l="0" t="0" r="0" b="0"/>
              <a:pathLst>
                <a:path w="144547" h="210778">
                  <a:moveTo>
                    <a:pt x="7675" y="55776"/>
                  </a:moveTo>
                  <a:lnTo>
                    <a:pt x="17251" y="79823"/>
                  </a:lnTo>
                  <a:lnTo>
                    <a:pt x="27919" y="94150"/>
                  </a:lnTo>
                  <a:lnTo>
                    <a:pt x="46698" y="102077"/>
                  </a:lnTo>
                  <a:lnTo>
                    <a:pt x="58257" y="104191"/>
                  </a:lnTo>
                  <a:lnTo>
                    <a:pt x="68303" y="103261"/>
                  </a:lnTo>
                  <a:lnTo>
                    <a:pt x="85703" y="95988"/>
                  </a:lnTo>
                  <a:lnTo>
                    <a:pt x="108653" y="73150"/>
                  </a:lnTo>
                  <a:lnTo>
                    <a:pt x="112429" y="63849"/>
                  </a:lnTo>
                  <a:lnTo>
                    <a:pt x="113504" y="44157"/>
                  </a:lnTo>
                  <a:lnTo>
                    <a:pt x="106963" y="26825"/>
                  </a:lnTo>
                  <a:lnTo>
                    <a:pt x="101943" y="18928"/>
                  </a:lnTo>
                  <a:lnTo>
                    <a:pt x="87007" y="7034"/>
                  </a:lnTo>
                  <a:lnTo>
                    <a:pt x="78110" y="2225"/>
                  </a:lnTo>
                  <a:lnTo>
                    <a:pt x="58867" y="0"/>
                  </a:lnTo>
                  <a:lnTo>
                    <a:pt x="48822" y="1045"/>
                  </a:lnTo>
                  <a:lnTo>
                    <a:pt x="31422" y="11564"/>
                  </a:lnTo>
                  <a:lnTo>
                    <a:pt x="17059" y="27938"/>
                  </a:lnTo>
                  <a:lnTo>
                    <a:pt x="6777" y="46913"/>
                  </a:lnTo>
                  <a:lnTo>
                    <a:pt x="0" y="82916"/>
                  </a:lnTo>
                  <a:lnTo>
                    <a:pt x="6116" y="135833"/>
                  </a:lnTo>
                  <a:lnTo>
                    <a:pt x="16442" y="169184"/>
                  </a:lnTo>
                  <a:lnTo>
                    <a:pt x="27559" y="186508"/>
                  </a:lnTo>
                  <a:lnTo>
                    <a:pt x="43419" y="198887"/>
                  </a:lnTo>
                  <a:lnTo>
                    <a:pt x="63335" y="207119"/>
                  </a:lnTo>
                  <a:lnTo>
                    <a:pt x="87785" y="210777"/>
                  </a:lnTo>
                  <a:lnTo>
                    <a:pt x="108010" y="206164"/>
                  </a:lnTo>
                  <a:lnTo>
                    <a:pt x="144546" y="182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49540" y="823525"/>
              <a:ext cx="157928" cy="212934"/>
            </a:xfrm>
            <a:custGeom>
              <a:avLst/>
              <a:gdLst/>
              <a:ahLst/>
              <a:cxnLst/>
              <a:rect l="0" t="0" r="0" b="0"/>
              <a:pathLst>
                <a:path w="157928" h="212934">
                  <a:moveTo>
                    <a:pt x="0" y="94757"/>
                  </a:moveTo>
                  <a:lnTo>
                    <a:pt x="17959" y="158185"/>
                  </a:lnTo>
                  <a:lnTo>
                    <a:pt x="35149" y="210604"/>
                  </a:lnTo>
                  <a:lnTo>
                    <a:pt x="37471" y="212933"/>
                  </a:lnTo>
                  <a:lnTo>
                    <a:pt x="39018" y="209806"/>
                  </a:lnTo>
                  <a:lnTo>
                    <a:pt x="39568" y="195023"/>
                  </a:lnTo>
                  <a:lnTo>
                    <a:pt x="27270" y="153817"/>
                  </a:lnTo>
                  <a:lnTo>
                    <a:pt x="17969" y="128025"/>
                  </a:lnTo>
                  <a:lnTo>
                    <a:pt x="11998" y="73339"/>
                  </a:lnTo>
                  <a:lnTo>
                    <a:pt x="13522" y="47803"/>
                  </a:lnTo>
                  <a:lnTo>
                    <a:pt x="21997" y="28655"/>
                  </a:lnTo>
                  <a:lnTo>
                    <a:pt x="29873" y="22613"/>
                  </a:lnTo>
                  <a:lnTo>
                    <a:pt x="51101" y="15900"/>
                  </a:lnTo>
                  <a:lnTo>
                    <a:pt x="113415" y="811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54908" y="676126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2051"/>
                  </a:lnTo>
                  <a:lnTo>
                    <a:pt x="0" y="105110"/>
                  </a:lnTo>
                  <a:lnTo>
                    <a:pt x="3119" y="157876"/>
                  </a:lnTo>
                  <a:lnTo>
                    <a:pt x="8333" y="210555"/>
                  </a:lnTo>
                  <a:lnTo>
                    <a:pt x="12998" y="260089"/>
                  </a:lnTo>
                  <a:lnTo>
                    <a:pt x="19465" y="31874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9094" y="844582"/>
              <a:ext cx="200043" cy="10530"/>
            </a:xfrm>
            <a:custGeom>
              <a:avLst/>
              <a:gdLst/>
              <a:ahLst/>
              <a:cxnLst/>
              <a:rect l="0" t="0" r="0" b="0"/>
              <a:pathLst>
                <a:path w="200043" h="10530">
                  <a:moveTo>
                    <a:pt x="200042" y="10529"/>
                  </a:moveTo>
                  <a:lnTo>
                    <a:pt x="141425" y="10529"/>
                  </a:lnTo>
                  <a:lnTo>
                    <a:pt x="81185" y="9359"/>
                  </a:lnTo>
                  <a:lnTo>
                    <a:pt x="3306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70721" y="665598"/>
              <a:ext cx="400084" cy="367849"/>
            </a:xfrm>
            <a:custGeom>
              <a:avLst/>
              <a:gdLst/>
              <a:ahLst/>
              <a:cxnLst/>
              <a:rect l="0" t="0" r="0" b="0"/>
              <a:pathLst>
                <a:path w="400084" h="367849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19465" y="145880"/>
                  </a:lnTo>
                  <a:lnTo>
                    <a:pt x="20743" y="207237"/>
                  </a:lnTo>
                  <a:lnTo>
                    <a:pt x="24115" y="268230"/>
                  </a:lnTo>
                  <a:lnTo>
                    <a:pt x="30111" y="320355"/>
                  </a:lnTo>
                  <a:lnTo>
                    <a:pt x="30125" y="367523"/>
                  </a:lnTo>
                  <a:lnTo>
                    <a:pt x="28272" y="367848"/>
                  </a:lnTo>
                  <a:lnTo>
                    <a:pt x="25867" y="364555"/>
                  </a:lnTo>
                  <a:lnTo>
                    <a:pt x="21691" y="304692"/>
                  </a:lnTo>
                  <a:lnTo>
                    <a:pt x="26772" y="254638"/>
                  </a:lnTo>
                  <a:lnTo>
                    <a:pt x="41338" y="227267"/>
                  </a:lnTo>
                  <a:lnTo>
                    <a:pt x="49786" y="222871"/>
                  </a:lnTo>
                  <a:lnTo>
                    <a:pt x="71650" y="221106"/>
                  </a:lnTo>
                  <a:lnTo>
                    <a:pt x="104678" y="232279"/>
                  </a:lnTo>
                  <a:lnTo>
                    <a:pt x="131102" y="255997"/>
                  </a:lnTo>
                  <a:lnTo>
                    <a:pt x="148160" y="285251"/>
                  </a:lnTo>
                  <a:lnTo>
                    <a:pt x="160623" y="321735"/>
                  </a:lnTo>
                  <a:lnTo>
                    <a:pt x="165574" y="326794"/>
                  </a:lnTo>
                  <a:lnTo>
                    <a:pt x="171214" y="326657"/>
                  </a:lnTo>
                  <a:lnTo>
                    <a:pt x="232405" y="301833"/>
                  </a:lnTo>
                  <a:lnTo>
                    <a:pt x="292705" y="292605"/>
                  </a:lnTo>
                  <a:lnTo>
                    <a:pt x="313755" y="285634"/>
                  </a:lnTo>
                  <a:lnTo>
                    <a:pt x="330910" y="274737"/>
                  </a:lnTo>
                  <a:lnTo>
                    <a:pt x="343213" y="258976"/>
                  </a:lnTo>
                  <a:lnTo>
                    <a:pt x="348132" y="249860"/>
                  </a:lnTo>
                  <a:lnTo>
                    <a:pt x="350478" y="230372"/>
                  </a:lnTo>
                  <a:lnTo>
                    <a:pt x="349465" y="220262"/>
                  </a:lnTo>
                  <a:lnTo>
                    <a:pt x="338982" y="202789"/>
                  </a:lnTo>
                  <a:lnTo>
                    <a:pt x="322624" y="188394"/>
                  </a:lnTo>
                  <a:lnTo>
                    <a:pt x="303656" y="178097"/>
                  </a:lnTo>
                  <a:lnTo>
                    <a:pt x="283527" y="175861"/>
                  </a:lnTo>
                  <a:lnTo>
                    <a:pt x="264053" y="179936"/>
                  </a:lnTo>
                  <a:lnTo>
                    <a:pt x="247598" y="189546"/>
                  </a:lnTo>
                  <a:lnTo>
                    <a:pt x="235606" y="204735"/>
                  </a:lnTo>
                  <a:lnTo>
                    <a:pt x="218375" y="243083"/>
                  </a:lnTo>
                  <a:lnTo>
                    <a:pt x="212883" y="279605"/>
                  </a:lnTo>
                  <a:lnTo>
                    <a:pt x="217837" y="303253"/>
                  </a:lnTo>
                  <a:lnTo>
                    <a:pt x="229008" y="324292"/>
                  </a:lnTo>
                  <a:lnTo>
                    <a:pt x="245671" y="341442"/>
                  </a:lnTo>
                  <a:lnTo>
                    <a:pt x="267894" y="350623"/>
                  </a:lnTo>
                  <a:lnTo>
                    <a:pt x="293370" y="353534"/>
                  </a:lnTo>
                  <a:lnTo>
                    <a:pt x="347852" y="348991"/>
                  </a:lnTo>
                  <a:lnTo>
                    <a:pt x="400083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04374" y="591898"/>
              <a:ext cx="211161" cy="498470"/>
            </a:xfrm>
            <a:custGeom>
              <a:avLst/>
              <a:gdLst/>
              <a:ahLst/>
              <a:cxnLst/>
              <a:rect l="0" t="0" r="0" b="0"/>
              <a:pathLst>
                <a:path w="211161" h="498470">
                  <a:moveTo>
                    <a:pt x="19115" y="0"/>
                  </a:moveTo>
                  <a:lnTo>
                    <a:pt x="13525" y="16768"/>
                  </a:lnTo>
                  <a:lnTo>
                    <a:pt x="13901" y="34359"/>
                  </a:lnTo>
                  <a:lnTo>
                    <a:pt x="18085" y="85426"/>
                  </a:lnTo>
                  <a:lnTo>
                    <a:pt x="18809" y="134756"/>
                  </a:lnTo>
                  <a:lnTo>
                    <a:pt x="26290" y="189356"/>
                  </a:lnTo>
                  <a:lnTo>
                    <a:pt x="28650" y="237170"/>
                  </a:lnTo>
                  <a:lnTo>
                    <a:pt x="29349" y="288382"/>
                  </a:lnTo>
                  <a:lnTo>
                    <a:pt x="29556" y="339431"/>
                  </a:lnTo>
                  <a:lnTo>
                    <a:pt x="32745" y="402314"/>
                  </a:lnTo>
                  <a:lnTo>
                    <a:pt x="34852" y="447148"/>
                  </a:lnTo>
                  <a:lnTo>
                    <a:pt x="33116" y="459536"/>
                  </a:lnTo>
                  <a:lnTo>
                    <a:pt x="30788" y="464285"/>
                  </a:lnTo>
                  <a:lnTo>
                    <a:pt x="28067" y="463941"/>
                  </a:lnTo>
                  <a:lnTo>
                    <a:pt x="25083" y="460203"/>
                  </a:lnTo>
                  <a:lnTo>
                    <a:pt x="14049" y="400355"/>
                  </a:lnTo>
                  <a:lnTo>
                    <a:pt x="2429" y="349617"/>
                  </a:lnTo>
                  <a:lnTo>
                    <a:pt x="0" y="322282"/>
                  </a:lnTo>
                  <a:lnTo>
                    <a:pt x="5160" y="297655"/>
                  </a:lnTo>
                  <a:lnTo>
                    <a:pt x="9812" y="286174"/>
                  </a:lnTo>
                  <a:lnTo>
                    <a:pt x="24338" y="270298"/>
                  </a:lnTo>
                  <a:lnTo>
                    <a:pt x="33126" y="264427"/>
                  </a:lnTo>
                  <a:lnTo>
                    <a:pt x="52248" y="261023"/>
                  </a:lnTo>
                  <a:lnTo>
                    <a:pt x="93120" y="268370"/>
                  </a:lnTo>
                  <a:lnTo>
                    <a:pt x="133818" y="289491"/>
                  </a:lnTo>
                  <a:lnTo>
                    <a:pt x="186211" y="331214"/>
                  </a:lnTo>
                  <a:lnTo>
                    <a:pt x="206972" y="369452"/>
                  </a:lnTo>
                  <a:lnTo>
                    <a:pt x="211033" y="379662"/>
                  </a:lnTo>
                  <a:lnTo>
                    <a:pt x="211160" y="421979"/>
                  </a:lnTo>
                  <a:lnTo>
                    <a:pt x="198199" y="460383"/>
                  </a:lnTo>
                  <a:lnTo>
                    <a:pt x="182936" y="476796"/>
                  </a:lnTo>
                  <a:lnTo>
                    <a:pt x="144541" y="496865"/>
                  </a:lnTo>
                  <a:lnTo>
                    <a:pt x="123993" y="498469"/>
                  </a:lnTo>
                  <a:lnTo>
                    <a:pt x="82205" y="489968"/>
                  </a:lnTo>
                  <a:lnTo>
                    <a:pt x="50700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973741" y="907753"/>
              <a:ext cx="177044" cy="186170"/>
            </a:xfrm>
            <a:custGeom>
              <a:avLst/>
              <a:gdLst/>
              <a:ahLst/>
              <a:cxnLst/>
              <a:rect l="0" t="0" r="0" b="0"/>
              <a:pathLst>
                <a:path w="177044" h="186170">
                  <a:moveTo>
                    <a:pt x="118245" y="31586"/>
                  </a:moveTo>
                  <a:lnTo>
                    <a:pt x="100264" y="15945"/>
                  </a:lnTo>
                  <a:lnTo>
                    <a:pt x="83348" y="7867"/>
                  </a:lnTo>
                  <a:lnTo>
                    <a:pt x="75093" y="7584"/>
                  </a:lnTo>
                  <a:lnTo>
                    <a:pt x="59682" y="13510"/>
                  </a:lnTo>
                  <a:lnTo>
                    <a:pt x="32262" y="29999"/>
                  </a:lnTo>
                  <a:lnTo>
                    <a:pt x="18419" y="46089"/>
                  </a:lnTo>
                  <a:lnTo>
                    <a:pt x="0" y="90603"/>
                  </a:lnTo>
                  <a:lnTo>
                    <a:pt x="1741" y="113968"/>
                  </a:lnTo>
                  <a:lnTo>
                    <a:pt x="16333" y="157563"/>
                  </a:lnTo>
                  <a:lnTo>
                    <a:pt x="29667" y="172584"/>
                  </a:lnTo>
                  <a:lnTo>
                    <a:pt x="38136" y="178227"/>
                  </a:lnTo>
                  <a:lnTo>
                    <a:pt x="72412" y="186169"/>
                  </a:lnTo>
                  <a:lnTo>
                    <a:pt x="106614" y="182933"/>
                  </a:lnTo>
                  <a:lnTo>
                    <a:pt x="138975" y="168976"/>
                  </a:lnTo>
                  <a:lnTo>
                    <a:pt x="165201" y="144434"/>
                  </a:lnTo>
                  <a:lnTo>
                    <a:pt x="174209" y="121905"/>
                  </a:lnTo>
                  <a:lnTo>
                    <a:pt x="177043" y="95124"/>
                  </a:lnTo>
                  <a:lnTo>
                    <a:pt x="170892" y="50672"/>
                  </a:lnTo>
                  <a:lnTo>
                    <a:pt x="160751" y="29930"/>
                  </a:lnTo>
                  <a:lnTo>
                    <a:pt x="145325" y="16032"/>
                  </a:lnTo>
                  <a:lnTo>
                    <a:pt x="126771" y="7126"/>
                  </a:lnTo>
                  <a:lnTo>
                    <a:pt x="8665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15209" y="662629"/>
              <a:ext cx="171576" cy="427942"/>
            </a:xfrm>
            <a:custGeom>
              <a:avLst/>
              <a:gdLst/>
              <a:ahLst/>
              <a:cxnLst/>
              <a:rect l="0" t="0" r="0" b="0"/>
              <a:pathLst>
                <a:path w="171576" h="427942">
                  <a:moveTo>
                    <a:pt x="139989" y="360938"/>
                  </a:moveTo>
                  <a:lnTo>
                    <a:pt x="119746" y="316975"/>
                  </a:lnTo>
                  <a:lnTo>
                    <a:pt x="92663" y="277515"/>
                  </a:lnTo>
                  <a:lnTo>
                    <a:pt x="74502" y="261080"/>
                  </a:lnTo>
                  <a:lnTo>
                    <a:pt x="64746" y="256931"/>
                  </a:lnTo>
                  <a:lnTo>
                    <a:pt x="44546" y="255441"/>
                  </a:lnTo>
                  <a:lnTo>
                    <a:pt x="35416" y="259021"/>
                  </a:lnTo>
                  <a:lnTo>
                    <a:pt x="19033" y="272358"/>
                  </a:lnTo>
                  <a:lnTo>
                    <a:pt x="2245" y="305186"/>
                  </a:lnTo>
                  <a:lnTo>
                    <a:pt x="0" y="327971"/>
                  </a:lnTo>
                  <a:lnTo>
                    <a:pt x="8092" y="376783"/>
                  </a:lnTo>
                  <a:lnTo>
                    <a:pt x="23180" y="412036"/>
                  </a:lnTo>
                  <a:lnTo>
                    <a:pt x="31701" y="419570"/>
                  </a:lnTo>
                  <a:lnTo>
                    <a:pt x="53646" y="427941"/>
                  </a:lnTo>
                  <a:lnTo>
                    <a:pt x="63710" y="426663"/>
                  </a:lnTo>
                  <a:lnTo>
                    <a:pt x="81131" y="415885"/>
                  </a:lnTo>
                  <a:lnTo>
                    <a:pt x="93553" y="399397"/>
                  </a:lnTo>
                  <a:lnTo>
                    <a:pt x="111059" y="354627"/>
                  </a:lnTo>
                  <a:lnTo>
                    <a:pt x="124612" y="293487"/>
                  </a:lnTo>
                  <a:lnTo>
                    <a:pt x="131622" y="238257"/>
                  </a:lnTo>
                  <a:lnTo>
                    <a:pt x="138336" y="176437"/>
                  </a:lnTo>
                  <a:lnTo>
                    <a:pt x="133910" y="122737"/>
                  </a:lnTo>
                  <a:lnTo>
                    <a:pt x="121934" y="61765"/>
                  </a:lnTo>
                  <a:lnTo>
                    <a:pt x="104828" y="3779"/>
                  </a:lnTo>
                  <a:lnTo>
                    <a:pt x="101341" y="0"/>
                  </a:lnTo>
                  <a:lnTo>
                    <a:pt x="97846" y="989"/>
                  </a:lnTo>
                  <a:lnTo>
                    <a:pt x="94346" y="5159"/>
                  </a:lnTo>
                  <a:lnTo>
                    <a:pt x="88729" y="53878"/>
                  </a:lnTo>
                  <a:lnTo>
                    <a:pt x="87757" y="102801"/>
                  </a:lnTo>
                  <a:lnTo>
                    <a:pt x="87468" y="154341"/>
                  </a:lnTo>
                  <a:lnTo>
                    <a:pt x="88552" y="205488"/>
                  </a:lnTo>
                  <a:lnTo>
                    <a:pt x="98807" y="265284"/>
                  </a:lnTo>
                  <a:lnTo>
                    <a:pt x="116715" y="326678"/>
                  </a:lnTo>
                  <a:lnTo>
                    <a:pt x="128085" y="344151"/>
                  </a:lnTo>
                  <a:lnTo>
                    <a:pt x="144057" y="356597"/>
                  </a:lnTo>
                  <a:lnTo>
                    <a:pt x="171575" y="371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431093" y="918282"/>
              <a:ext cx="18863" cy="157928"/>
            </a:xfrm>
            <a:custGeom>
              <a:avLst/>
              <a:gdLst/>
              <a:ahLst/>
              <a:cxnLst/>
              <a:rect l="0" t="0" r="0" b="0"/>
              <a:pathLst>
                <a:path w="18863" h="157928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16073" y="133630"/>
                  </a:lnTo>
                  <a:lnTo>
                    <a:pt x="18862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428898" y="81299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06030" y="851810"/>
              <a:ext cx="175553" cy="211119"/>
            </a:xfrm>
            <a:custGeom>
              <a:avLst/>
              <a:gdLst/>
              <a:ahLst/>
              <a:cxnLst/>
              <a:rect l="0" t="0" r="0" b="0"/>
              <a:pathLst>
                <a:path w="175553" h="211119">
                  <a:moveTo>
                    <a:pt x="28153" y="98057"/>
                  </a:moveTo>
                  <a:lnTo>
                    <a:pt x="83198" y="114846"/>
                  </a:lnTo>
                  <a:lnTo>
                    <a:pt x="119982" y="116680"/>
                  </a:lnTo>
                  <a:lnTo>
                    <a:pt x="142665" y="112963"/>
                  </a:lnTo>
                  <a:lnTo>
                    <a:pt x="151287" y="107995"/>
                  </a:lnTo>
                  <a:lnTo>
                    <a:pt x="163988" y="93115"/>
                  </a:lnTo>
                  <a:lnTo>
                    <a:pt x="166672" y="84234"/>
                  </a:lnTo>
                  <a:lnTo>
                    <a:pt x="166536" y="65008"/>
                  </a:lnTo>
                  <a:lnTo>
                    <a:pt x="159456" y="47884"/>
                  </a:lnTo>
                  <a:lnTo>
                    <a:pt x="147341" y="32474"/>
                  </a:lnTo>
                  <a:lnTo>
                    <a:pt x="120790" y="11815"/>
                  </a:lnTo>
                  <a:lnTo>
                    <a:pt x="100910" y="2016"/>
                  </a:lnTo>
                  <a:lnTo>
                    <a:pt x="77257" y="0"/>
                  </a:lnTo>
                  <a:lnTo>
                    <a:pt x="52316" y="4174"/>
                  </a:lnTo>
                  <a:lnTo>
                    <a:pt x="29533" y="13827"/>
                  </a:lnTo>
                  <a:lnTo>
                    <a:pt x="13948" y="29036"/>
                  </a:lnTo>
                  <a:lnTo>
                    <a:pt x="8155" y="38005"/>
                  </a:lnTo>
                  <a:lnTo>
                    <a:pt x="0" y="72985"/>
                  </a:lnTo>
                  <a:lnTo>
                    <a:pt x="5651" y="118321"/>
                  </a:lnTo>
                  <a:lnTo>
                    <a:pt x="15896" y="149295"/>
                  </a:lnTo>
                  <a:lnTo>
                    <a:pt x="46397" y="188657"/>
                  </a:lnTo>
                  <a:lnTo>
                    <a:pt x="72552" y="204580"/>
                  </a:lnTo>
                  <a:lnTo>
                    <a:pt x="108119" y="211118"/>
                  </a:lnTo>
                  <a:lnTo>
                    <a:pt x="142703" y="207466"/>
                  </a:lnTo>
                  <a:lnTo>
                    <a:pt x="175552" y="192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743984" y="850548"/>
              <a:ext cx="160943" cy="201476"/>
            </a:xfrm>
            <a:custGeom>
              <a:avLst/>
              <a:gdLst/>
              <a:ahLst/>
              <a:cxnLst/>
              <a:rect l="0" t="0" r="0" b="0"/>
              <a:pathLst>
                <a:path w="160943" h="201476">
                  <a:moveTo>
                    <a:pt x="127111" y="15091"/>
                  </a:moveTo>
                  <a:lnTo>
                    <a:pt x="83148" y="437"/>
                  </a:lnTo>
                  <a:lnTo>
                    <a:pt x="63118" y="0"/>
                  </a:lnTo>
                  <a:lnTo>
                    <a:pt x="42517" y="4874"/>
                  </a:lnTo>
                  <a:lnTo>
                    <a:pt x="21663" y="14840"/>
                  </a:lnTo>
                  <a:lnTo>
                    <a:pt x="6936" y="30187"/>
                  </a:lnTo>
                  <a:lnTo>
                    <a:pt x="1370" y="39194"/>
                  </a:lnTo>
                  <a:lnTo>
                    <a:pt x="0" y="48707"/>
                  </a:lnTo>
                  <a:lnTo>
                    <a:pt x="4717" y="68636"/>
                  </a:lnTo>
                  <a:lnTo>
                    <a:pt x="11589" y="75354"/>
                  </a:lnTo>
                  <a:lnTo>
                    <a:pt x="63746" y="92611"/>
                  </a:lnTo>
                  <a:lnTo>
                    <a:pt x="124890" y="104675"/>
                  </a:lnTo>
                  <a:lnTo>
                    <a:pt x="136159" y="109909"/>
                  </a:lnTo>
                  <a:lnTo>
                    <a:pt x="151799" y="125083"/>
                  </a:lnTo>
                  <a:lnTo>
                    <a:pt x="157607" y="134043"/>
                  </a:lnTo>
                  <a:lnTo>
                    <a:pt x="160942" y="153356"/>
                  </a:lnTo>
                  <a:lnTo>
                    <a:pt x="160193" y="163420"/>
                  </a:lnTo>
                  <a:lnTo>
                    <a:pt x="153122" y="180841"/>
                  </a:lnTo>
                  <a:lnTo>
                    <a:pt x="147961" y="188762"/>
                  </a:lnTo>
                  <a:lnTo>
                    <a:pt x="139841" y="194043"/>
                  </a:lnTo>
                  <a:lnTo>
                    <a:pt x="106056" y="201475"/>
                  </a:lnTo>
                  <a:lnTo>
                    <a:pt x="52718" y="200867"/>
                  </a:lnTo>
                  <a:lnTo>
                    <a:pt x="769" y="1940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41247" y="903841"/>
              <a:ext cx="167392" cy="164646"/>
            </a:xfrm>
            <a:custGeom>
              <a:avLst/>
              <a:gdLst/>
              <a:ahLst/>
              <a:cxnLst/>
              <a:rect l="0" t="0" r="0" b="0"/>
              <a:pathLst>
                <a:path w="167392" h="164646">
                  <a:moveTo>
                    <a:pt x="108874" y="24969"/>
                  </a:moveTo>
                  <a:lnTo>
                    <a:pt x="90892" y="9328"/>
                  </a:lnTo>
                  <a:lnTo>
                    <a:pt x="73976" y="1250"/>
                  </a:lnTo>
                  <a:lnTo>
                    <a:pt x="51639" y="0"/>
                  </a:lnTo>
                  <a:lnTo>
                    <a:pt x="39132" y="1304"/>
                  </a:lnTo>
                  <a:lnTo>
                    <a:pt x="29624" y="5683"/>
                  </a:lnTo>
                  <a:lnTo>
                    <a:pt x="15940" y="19907"/>
                  </a:lnTo>
                  <a:lnTo>
                    <a:pt x="1658" y="47646"/>
                  </a:lnTo>
                  <a:lnTo>
                    <a:pt x="0" y="70923"/>
                  </a:lnTo>
                  <a:lnTo>
                    <a:pt x="8469" y="118405"/>
                  </a:lnTo>
                  <a:lnTo>
                    <a:pt x="23622" y="145331"/>
                  </a:lnTo>
                  <a:lnTo>
                    <a:pt x="42518" y="157622"/>
                  </a:lnTo>
                  <a:lnTo>
                    <a:pt x="65344" y="164645"/>
                  </a:lnTo>
                  <a:lnTo>
                    <a:pt x="111714" y="159621"/>
                  </a:lnTo>
                  <a:lnTo>
                    <a:pt x="124805" y="156851"/>
                  </a:lnTo>
                  <a:lnTo>
                    <a:pt x="145590" y="141295"/>
                  </a:lnTo>
                  <a:lnTo>
                    <a:pt x="154408" y="130596"/>
                  </a:lnTo>
                  <a:lnTo>
                    <a:pt x="164207" y="106230"/>
                  </a:lnTo>
                  <a:lnTo>
                    <a:pt x="167391" y="80972"/>
                  </a:lnTo>
                  <a:lnTo>
                    <a:pt x="164907" y="58048"/>
                  </a:lnTo>
                  <a:lnTo>
                    <a:pt x="156785" y="39281"/>
                  </a:lnTo>
                  <a:lnTo>
                    <a:pt x="145375" y="24311"/>
                  </a:lnTo>
                  <a:lnTo>
                    <a:pt x="119402" y="3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288624" y="638858"/>
              <a:ext cx="119425" cy="426824"/>
            </a:xfrm>
            <a:custGeom>
              <a:avLst/>
              <a:gdLst/>
              <a:ahLst/>
              <a:cxnLst/>
              <a:rect l="0" t="0" r="0" b="0"/>
              <a:pathLst>
                <a:path w="119425" h="426824">
                  <a:moveTo>
                    <a:pt x="119424" y="426823"/>
                  </a:moveTo>
                  <a:lnTo>
                    <a:pt x="101466" y="371778"/>
                  </a:lnTo>
                  <a:lnTo>
                    <a:pt x="84638" y="320370"/>
                  </a:lnTo>
                  <a:lnTo>
                    <a:pt x="64720" y="259566"/>
                  </a:lnTo>
                  <a:lnTo>
                    <a:pt x="47583" y="208549"/>
                  </a:lnTo>
                  <a:lnTo>
                    <a:pt x="33277" y="156389"/>
                  </a:lnTo>
                  <a:lnTo>
                    <a:pt x="10727" y="95937"/>
                  </a:lnTo>
                  <a:lnTo>
                    <a:pt x="0" y="60111"/>
                  </a:lnTo>
                  <a:lnTo>
                    <a:pt x="1226" y="38062"/>
                  </a:lnTo>
                  <a:lnTo>
                    <a:pt x="8790" y="19684"/>
                  </a:lnTo>
                  <a:lnTo>
                    <a:pt x="14082" y="11507"/>
                  </a:lnTo>
                  <a:lnTo>
                    <a:pt x="22290" y="6056"/>
                  </a:lnTo>
                  <a:lnTo>
                    <a:pt x="43888" y="0"/>
                  </a:lnTo>
                  <a:lnTo>
                    <a:pt x="65965" y="3547"/>
                  </a:lnTo>
                  <a:lnTo>
                    <a:pt x="108895" y="2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260649" y="844582"/>
              <a:ext cx="168457" cy="8335"/>
            </a:xfrm>
            <a:custGeom>
              <a:avLst/>
              <a:gdLst/>
              <a:ahLst/>
              <a:cxnLst/>
              <a:rect l="0" t="0" r="0" b="0"/>
              <a:pathLst>
                <a:path w="168457" h="8335">
                  <a:moveTo>
                    <a:pt x="168456" y="0"/>
                  </a:moveTo>
                  <a:lnTo>
                    <a:pt x="130978" y="8334"/>
                  </a:lnTo>
                  <a:lnTo>
                    <a:pt x="93011" y="6759"/>
                  </a:lnTo>
                  <a:lnTo>
                    <a:pt x="38259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19490" y="876168"/>
              <a:ext cx="109699" cy="211967"/>
            </a:xfrm>
            <a:custGeom>
              <a:avLst/>
              <a:gdLst/>
              <a:ahLst/>
              <a:cxnLst/>
              <a:rect l="0" t="0" r="0" b="0"/>
              <a:pathLst>
                <a:path w="109699" h="211967">
                  <a:moveTo>
                    <a:pt x="14941" y="63171"/>
                  </a:moveTo>
                  <a:lnTo>
                    <a:pt x="9352" y="79938"/>
                  </a:lnTo>
                  <a:lnTo>
                    <a:pt x="9728" y="97529"/>
                  </a:lnTo>
                  <a:lnTo>
                    <a:pt x="23830" y="148934"/>
                  </a:lnTo>
                  <a:lnTo>
                    <a:pt x="50293" y="211966"/>
                  </a:lnTo>
                  <a:lnTo>
                    <a:pt x="46993" y="194736"/>
                  </a:lnTo>
                  <a:lnTo>
                    <a:pt x="26499" y="141111"/>
                  </a:lnTo>
                  <a:lnTo>
                    <a:pt x="5011" y="81667"/>
                  </a:lnTo>
                  <a:lnTo>
                    <a:pt x="0" y="56184"/>
                  </a:lnTo>
                  <a:lnTo>
                    <a:pt x="1672" y="33159"/>
                  </a:lnTo>
                  <a:lnTo>
                    <a:pt x="6095" y="24446"/>
                  </a:lnTo>
                  <a:lnTo>
                    <a:pt x="20369" y="11645"/>
                  </a:lnTo>
                  <a:lnTo>
                    <a:pt x="41530" y="5175"/>
                  </a:lnTo>
                  <a:lnTo>
                    <a:pt x="76632" y="1533"/>
                  </a:lnTo>
                  <a:lnTo>
                    <a:pt x="1096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871302" y="894188"/>
              <a:ext cx="168457" cy="175331"/>
            </a:xfrm>
            <a:custGeom>
              <a:avLst/>
              <a:gdLst/>
              <a:ahLst/>
              <a:cxnLst/>
              <a:rect l="0" t="0" r="0" b="0"/>
              <a:pathLst>
                <a:path w="168457" h="175331">
                  <a:moveTo>
                    <a:pt x="0" y="45151"/>
                  </a:moveTo>
                  <a:lnTo>
                    <a:pt x="11178" y="61918"/>
                  </a:lnTo>
                  <a:lnTo>
                    <a:pt x="26025" y="73270"/>
                  </a:lnTo>
                  <a:lnTo>
                    <a:pt x="34897" y="77935"/>
                  </a:lnTo>
                  <a:lnTo>
                    <a:pt x="75330" y="84501"/>
                  </a:lnTo>
                  <a:lnTo>
                    <a:pt x="98211" y="79797"/>
                  </a:lnTo>
                  <a:lnTo>
                    <a:pt x="107588" y="75267"/>
                  </a:lnTo>
                  <a:lnTo>
                    <a:pt x="113840" y="67568"/>
                  </a:lnTo>
                  <a:lnTo>
                    <a:pt x="120786" y="46535"/>
                  </a:lnTo>
                  <a:lnTo>
                    <a:pt x="119128" y="36715"/>
                  </a:lnTo>
                  <a:lnTo>
                    <a:pt x="107928" y="19565"/>
                  </a:lnTo>
                  <a:lnTo>
                    <a:pt x="81891" y="2345"/>
                  </a:lnTo>
                  <a:lnTo>
                    <a:pt x="62133" y="0"/>
                  </a:lnTo>
                  <a:lnTo>
                    <a:pt x="42822" y="4027"/>
                  </a:lnTo>
                  <a:lnTo>
                    <a:pt x="26441" y="13615"/>
                  </a:lnTo>
                  <a:lnTo>
                    <a:pt x="14481" y="28795"/>
                  </a:lnTo>
                  <a:lnTo>
                    <a:pt x="6436" y="48410"/>
                  </a:lnTo>
                  <a:lnTo>
                    <a:pt x="3077" y="84591"/>
                  </a:lnTo>
                  <a:lnTo>
                    <a:pt x="10140" y="118058"/>
                  </a:lnTo>
                  <a:lnTo>
                    <a:pt x="20494" y="139555"/>
                  </a:lnTo>
                  <a:lnTo>
                    <a:pt x="36014" y="154569"/>
                  </a:lnTo>
                  <a:lnTo>
                    <a:pt x="67602" y="169598"/>
                  </a:lnTo>
                  <a:lnTo>
                    <a:pt x="92046" y="175330"/>
                  </a:lnTo>
                  <a:lnTo>
                    <a:pt x="114609" y="173978"/>
                  </a:lnTo>
                  <a:lnTo>
                    <a:pt x="133216" y="166358"/>
                  </a:lnTo>
                  <a:lnTo>
                    <a:pt x="153725" y="155154"/>
                  </a:lnTo>
                  <a:lnTo>
                    <a:pt x="168456" y="1504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071343" y="909739"/>
              <a:ext cx="129651" cy="416885"/>
            </a:xfrm>
            <a:custGeom>
              <a:avLst/>
              <a:gdLst/>
              <a:ahLst/>
              <a:cxnLst/>
              <a:rect l="0" t="0" r="0" b="0"/>
              <a:pathLst>
                <a:path w="129651" h="416885">
                  <a:moveTo>
                    <a:pt x="0" y="113828"/>
                  </a:moveTo>
                  <a:lnTo>
                    <a:pt x="5590" y="172445"/>
                  </a:lnTo>
                  <a:lnTo>
                    <a:pt x="21332" y="235281"/>
                  </a:lnTo>
                  <a:lnTo>
                    <a:pt x="35149" y="289767"/>
                  </a:lnTo>
                  <a:lnTo>
                    <a:pt x="49144" y="342730"/>
                  </a:lnTo>
                  <a:lnTo>
                    <a:pt x="60054" y="398252"/>
                  </a:lnTo>
                  <a:lnTo>
                    <a:pt x="60616" y="416884"/>
                  </a:lnTo>
                  <a:lnTo>
                    <a:pt x="59128" y="415301"/>
                  </a:lnTo>
                  <a:lnTo>
                    <a:pt x="45091" y="364401"/>
                  </a:lnTo>
                  <a:lnTo>
                    <a:pt x="34938" y="311294"/>
                  </a:lnTo>
                  <a:lnTo>
                    <a:pt x="25689" y="257994"/>
                  </a:lnTo>
                  <a:lnTo>
                    <a:pt x="21259" y="207497"/>
                  </a:lnTo>
                  <a:lnTo>
                    <a:pt x="9876" y="151568"/>
                  </a:lnTo>
                  <a:lnTo>
                    <a:pt x="2926" y="102003"/>
                  </a:lnTo>
                  <a:lnTo>
                    <a:pt x="868" y="50273"/>
                  </a:lnTo>
                  <a:lnTo>
                    <a:pt x="579" y="32853"/>
                  </a:lnTo>
                  <a:lnTo>
                    <a:pt x="3895" y="20071"/>
                  </a:lnTo>
                  <a:lnTo>
                    <a:pt x="9616" y="10379"/>
                  </a:lnTo>
                  <a:lnTo>
                    <a:pt x="16939" y="2748"/>
                  </a:lnTo>
                  <a:lnTo>
                    <a:pt x="24161" y="0"/>
                  </a:lnTo>
                  <a:lnTo>
                    <a:pt x="31315" y="508"/>
                  </a:lnTo>
                  <a:lnTo>
                    <a:pt x="65198" y="18134"/>
                  </a:lnTo>
                  <a:lnTo>
                    <a:pt x="111866" y="57902"/>
                  </a:lnTo>
                  <a:lnTo>
                    <a:pt x="127642" y="84389"/>
                  </a:lnTo>
                  <a:lnTo>
                    <a:pt x="129650" y="104253"/>
                  </a:lnTo>
                  <a:lnTo>
                    <a:pt x="125472" y="123611"/>
                  </a:lnTo>
                  <a:lnTo>
                    <a:pt x="115817" y="140013"/>
                  </a:lnTo>
                  <a:lnTo>
                    <a:pt x="107627" y="145322"/>
                  </a:lnTo>
                  <a:lnTo>
                    <a:pt x="86049" y="151222"/>
                  </a:lnTo>
                  <a:lnTo>
                    <a:pt x="67101" y="150725"/>
                  </a:lnTo>
                  <a:lnTo>
                    <a:pt x="42114" y="145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39800" y="655069"/>
              <a:ext cx="63171" cy="389556"/>
            </a:xfrm>
            <a:custGeom>
              <a:avLst/>
              <a:gdLst/>
              <a:ahLst/>
              <a:cxnLst/>
              <a:rect l="0" t="0" r="0" b="0"/>
              <a:pathLst>
                <a:path w="63171" h="389556">
                  <a:moveTo>
                    <a:pt x="0" y="0"/>
                  </a:moveTo>
                  <a:lnTo>
                    <a:pt x="0" y="48931"/>
                  </a:lnTo>
                  <a:lnTo>
                    <a:pt x="3119" y="99896"/>
                  </a:lnTo>
                  <a:lnTo>
                    <a:pt x="11452" y="159451"/>
                  </a:lnTo>
                  <a:lnTo>
                    <a:pt x="21329" y="218430"/>
                  </a:lnTo>
                  <a:lnTo>
                    <a:pt x="31666" y="269831"/>
                  </a:lnTo>
                  <a:lnTo>
                    <a:pt x="40049" y="329121"/>
                  </a:lnTo>
                  <a:lnTo>
                    <a:pt x="47091" y="366189"/>
                  </a:lnTo>
                  <a:lnTo>
                    <a:pt x="53295" y="379170"/>
                  </a:lnTo>
                  <a:lnTo>
                    <a:pt x="63170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92400" y="786351"/>
              <a:ext cx="263214" cy="26647"/>
            </a:xfrm>
            <a:custGeom>
              <a:avLst/>
              <a:gdLst/>
              <a:ahLst/>
              <a:cxnLst/>
              <a:rect l="0" t="0" r="0" b="0"/>
              <a:pathLst>
                <a:path w="263214" h="26647">
                  <a:moveTo>
                    <a:pt x="263213" y="5589"/>
                  </a:moveTo>
                  <a:lnTo>
                    <a:pt x="246445" y="0"/>
                  </a:lnTo>
                  <a:lnTo>
                    <a:pt x="184648" y="4044"/>
                  </a:lnTo>
                  <a:lnTo>
                    <a:pt x="135429" y="5131"/>
                  </a:lnTo>
                  <a:lnTo>
                    <a:pt x="71986" y="11088"/>
                  </a:lnTo>
                  <a:lnTo>
                    <a:pt x="17929" y="2378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402189" y="918282"/>
              <a:ext cx="37653" cy="136871"/>
            </a:xfrm>
            <a:custGeom>
              <a:avLst/>
              <a:gdLst/>
              <a:ahLst/>
              <a:cxnLst/>
              <a:rect l="0" t="0" r="0" b="0"/>
              <a:pathLst>
                <a:path w="37653" h="136871">
                  <a:moveTo>
                    <a:pt x="6066" y="0"/>
                  </a:moveTo>
                  <a:lnTo>
                    <a:pt x="0" y="32452"/>
                  </a:lnTo>
                  <a:lnTo>
                    <a:pt x="13785" y="94832"/>
                  </a:lnTo>
                  <a:lnTo>
                    <a:pt x="23821" y="122855"/>
                  </a:lnTo>
                  <a:lnTo>
                    <a:pt x="37652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418784" y="7708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513540" y="697183"/>
              <a:ext cx="73701" cy="336913"/>
            </a:xfrm>
            <a:custGeom>
              <a:avLst/>
              <a:gdLst/>
              <a:ahLst/>
              <a:cxnLst/>
              <a:rect l="0" t="0" r="0" b="0"/>
              <a:pathLst>
                <a:path w="73701" h="336913">
                  <a:moveTo>
                    <a:pt x="0" y="0"/>
                  </a:moveTo>
                  <a:lnTo>
                    <a:pt x="8406" y="49263"/>
                  </a:lnTo>
                  <a:lnTo>
                    <a:pt x="17959" y="100515"/>
                  </a:lnTo>
                  <a:lnTo>
                    <a:pt x="28199" y="156124"/>
                  </a:lnTo>
                  <a:lnTo>
                    <a:pt x="42139" y="214374"/>
                  </a:lnTo>
                  <a:lnTo>
                    <a:pt x="56157" y="275922"/>
                  </a:lnTo>
                  <a:lnTo>
                    <a:pt x="7370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87240" y="869144"/>
              <a:ext cx="157928" cy="171389"/>
            </a:xfrm>
            <a:custGeom>
              <a:avLst/>
              <a:gdLst/>
              <a:ahLst/>
              <a:cxnLst/>
              <a:rect l="0" t="0" r="0" b="0"/>
              <a:pathLst>
                <a:path w="157928" h="171389">
                  <a:moveTo>
                    <a:pt x="0" y="91252"/>
                  </a:moveTo>
                  <a:lnTo>
                    <a:pt x="42692" y="88132"/>
                  </a:lnTo>
                  <a:lnTo>
                    <a:pt x="100898" y="72124"/>
                  </a:lnTo>
                  <a:lnTo>
                    <a:pt x="119323" y="60914"/>
                  </a:lnTo>
                  <a:lnTo>
                    <a:pt x="125172" y="52309"/>
                  </a:lnTo>
                  <a:lnTo>
                    <a:pt x="131671" y="30270"/>
                  </a:lnTo>
                  <a:lnTo>
                    <a:pt x="129895" y="21352"/>
                  </a:lnTo>
                  <a:lnTo>
                    <a:pt x="125201" y="14236"/>
                  </a:lnTo>
                  <a:lnTo>
                    <a:pt x="118562" y="8322"/>
                  </a:lnTo>
                  <a:lnTo>
                    <a:pt x="98708" y="1752"/>
                  </a:lnTo>
                  <a:lnTo>
                    <a:pt x="86863" y="0"/>
                  </a:lnTo>
                  <a:lnTo>
                    <a:pt x="67461" y="4292"/>
                  </a:lnTo>
                  <a:lnTo>
                    <a:pt x="59012" y="8712"/>
                  </a:lnTo>
                  <a:lnTo>
                    <a:pt x="46505" y="26102"/>
                  </a:lnTo>
                  <a:lnTo>
                    <a:pt x="41531" y="37290"/>
                  </a:lnTo>
                  <a:lnTo>
                    <a:pt x="39125" y="62200"/>
                  </a:lnTo>
                  <a:lnTo>
                    <a:pt x="47112" y="110730"/>
                  </a:lnTo>
                  <a:lnTo>
                    <a:pt x="62182" y="137837"/>
                  </a:lnTo>
                  <a:lnTo>
                    <a:pt x="81465" y="160687"/>
                  </a:lnTo>
                  <a:lnTo>
                    <a:pt x="101327" y="168905"/>
                  </a:lnTo>
                  <a:lnTo>
                    <a:pt x="123413" y="171388"/>
                  </a:lnTo>
                  <a:lnTo>
                    <a:pt x="157927" y="1649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818098" y="870579"/>
              <a:ext cx="169233" cy="205631"/>
            </a:xfrm>
            <a:custGeom>
              <a:avLst/>
              <a:gdLst/>
              <a:ahLst/>
              <a:cxnLst/>
              <a:rect l="0" t="0" r="0" b="0"/>
              <a:pathLst>
                <a:path w="169233" h="205631">
                  <a:moveTo>
                    <a:pt x="127111" y="5589"/>
                  </a:moveTo>
                  <a:lnTo>
                    <a:pt x="110343" y="0"/>
                  </a:lnTo>
                  <a:lnTo>
                    <a:pt x="92752" y="375"/>
                  </a:lnTo>
                  <a:lnTo>
                    <a:pt x="42517" y="14478"/>
                  </a:lnTo>
                  <a:lnTo>
                    <a:pt x="21663" y="25527"/>
                  </a:lnTo>
                  <a:lnTo>
                    <a:pt x="6935" y="41357"/>
                  </a:lnTo>
                  <a:lnTo>
                    <a:pt x="1370" y="50491"/>
                  </a:lnTo>
                  <a:lnTo>
                    <a:pt x="0" y="58920"/>
                  </a:lnTo>
                  <a:lnTo>
                    <a:pt x="1426" y="66880"/>
                  </a:lnTo>
                  <a:lnTo>
                    <a:pt x="4716" y="74525"/>
                  </a:lnTo>
                  <a:lnTo>
                    <a:pt x="17731" y="86140"/>
                  </a:lnTo>
                  <a:lnTo>
                    <a:pt x="36384" y="94032"/>
                  </a:lnTo>
                  <a:lnTo>
                    <a:pt x="86486" y="99098"/>
                  </a:lnTo>
                  <a:lnTo>
                    <a:pt x="135853" y="105688"/>
                  </a:lnTo>
                  <a:lnTo>
                    <a:pt x="163106" y="120516"/>
                  </a:lnTo>
                  <a:lnTo>
                    <a:pt x="167486" y="127830"/>
                  </a:lnTo>
                  <a:lnTo>
                    <a:pt x="169232" y="145316"/>
                  </a:lnTo>
                  <a:lnTo>
                    <a:pt x="163638" y="174891"/>
                  </a:lnTo>
                  <a:lnTo>
                    <a:pt x="158481" y="182798"/>
                  </a:lnTo>
                  <a:lnTo>
                    <a:pt x="143392" y="194703"/>
                  </a:lnTo>
                  <a:lnTo>
                    <a:pt x="121869" y="197654"/>
                  </a:lnTo>
                  <a:lnTo>
                    <a:pt x="59739" y="196608"/>
                  </a:lnTo>
                  <a:lnTo>
                    <a:pt x="32354" y="20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45250" y="10867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7" name="Freeform 46"/>
          <p:cNvSpPr/>
          <p:nvPr/>
        </p:nvSpPr>
        <p:spPr>
          <a:xfrm>
            <a:off x="336911" y="1100799"/>
            <a:ext cx="3158551" cy="113576"/>
          </a:xfrm>
          <a:custGeom>
            <a:avLst/>
            <a:gdLst/>
            <a:ahLst/>
            <a:cxnLst/>
            <a:rect l="0" t="0" r="0" b="0"/>
            <a:pathLst>
              <a:path w="3158551" h="113576">
                <a:moveTo>
                  <a:pt x="3158550" y="4693"/>
                </a:moveTo>
                <a:lnTo>
                  <a:pt x="3099814" y="61088"/>
                </a:lnTo>
                <a:lnTo>
                  <a:pt x="3064458" y="79634"/>
                </a:lnTo>
                <a:lnTo>
                  <a:pt x="3037962" y="84793"/>
                </a:lnTo>
                <a:lnTo>
                  <a:pt x="3010589" y="80847"/>
                </a:lnTo>
                <a:lnTo>
                  <a:pt x="2948122" y="59998"/>
                </a:lnTo>
                <a:lnTo>
                  <a:pt x="2894672" y="38537"/>
                </a:lnTo>
                <a:lnTo>
                  <a:pt x="2833465" y="28276"/>
                </a:lnTo>
                <a:lnTo>
                  <a:pt x="2793557" y="32087"/>
                </a:lnTo>
                <a:lnTo>
                  <a:pt x="2748631" y="52261"/>
                </a:lnTo>
                <a:lnTo>
                  <a:pt x="2695387" y="80078"/>
                </a:lnTo>
                <a:lnTo>
                  <a:pt x="2639546" y="107542"/>
                </a:lnTo>
                <a:lnTo>
                  <a:pt x="2612027" y="113575"/>
                </a:lnTo>
                <a:lnTo>
                  <a:pt x="2565988" y="109224"/>
                </a:lnTo>
                <a:lnTo>
                  <a:pt x="2514686" y="90505"/>
                </a:lnTo>
                <a:lnTo>
                  <a:pt x="2453143" y="65516"/>
                </a:lnTo>
                <a:lnTo>
                  <a:pt x="2399805" y="55832"/>
                </a:lnTo>
                <a:lnTo>
                  <a:pt x="2338620" y="48589"/>
                </a:lnTo>
                <a:lnTo>
                  <a:pt x="2279784" y="55564"/>
                </a:lnTo>
                <a:lnTo>
                  <a:pt x="2216665" y="71602"/>
                </a:lnTo>
                <a:lnTo>
                  <a:pt x="2155971" y="85831"/>
                </a:lnTo>
                <a:lnTo>
                  <a:pt x="2096133" y="88310"/>
                </a:lnTo>
                <a:lnTo>
                  <a:pt x="2068693" y="82410"/>
                </a:lnTo>
                <a:lnTo>
                  <a:pt x="2016892" y="65148"/>
                </a:lnTo>
                <a:lnTo>
                  <a:pt x="1955965" y="41698"/>
                </a:lnTo>
                <a:lnTo>
                  <a:pt x="1896098" y="37349"/>
                </a:lnTo>
                <a:lnTo>
                  <a:pt x="1833473" y="47872"/>
                </a:lnTo>
                <a:lnTo>
                  <a:pt x="1779516" y="64495"/>
                </a:lnTo>
                <a:lnTo>
                  <a:pt x="1747790" y="72585"/>
                </a:lnTo>
                <a:lnTo>
                  <a:pt x="1705629" y="66023"/>
                </a:lnTo>
                <a:lnTo>
                  <a:pt x="1642447" y="46645"/>
                </a:lnTo>
                <a:lnTo>
                  <a:pt x="1588634" y="29238"/>
                </a:lnTo>
                <a:lnTo>
                  <a:pt x="1548643" y="21064"/>
                </a:lnTo>
                <a:lnTo>
                  <a:pt x="1486440" y="27597"/>
                </a:lnTo>
                <a:lnTo>
                  <a:pt x="1434335" y="40153"/>
                </a:lnTo>
                <a:lnTo>
                  <a:pt x="1383012" y="44323"/>
                </a:lnTo>
                <a:lnTo>
                  <a:pt x="1327089" y="31979"/>
                </a:lnTo>
                <a:lnTo>
                  <a:pt x="1274014" y="15117"/>
                </a:lnTo>
                <a:lnTo>
                  <a:pt x="1221315" y="0"/>
                </a:lnTo>
                <a:lnTo>
                  <a:pt x="1163076" y="9433"/>
                </a:lnTo>
                <a:lnTo>
                  <a:pt x="1109761" y="22483"/>
                </a:lnTo>
                <a:lnTo>
                  <a:pt x="1053412" y="39820"/>
                </a:lnTo>
                <a:lnTo>
                  <a:pt x="1015842" y="39147"/>
                </a:lnTo>
                <a:lnTo>
                  <a:pt x="962395" y="28440"/>
                </a:lnTo>
                <a:lnTo>
                  <a:pt x="906018" y="11604"/>
                </a:lnTo>
                <a:lnTo>
                  <a:pt x="868444" y="6741"/>
                </a:lnTo>
                <a:lnTo>
                  <a:pt x="847670" y="11842"/>
                </a:lnTo>
                <a:lnTo>
                  <a:pt x="786067" y="35982"/>
                </a:lnTo>
                <a:lnTo>
                  <a:pt x="732780" y="44668"/>
                </a:lnTo>
                <a:lnTo>
                  <a:pt x="691163" y="40584"/>
                </a:lnTo>
                <a:lnTo>
                  <a:pt x="629487" y="17059"/>
                </a:lnTo>
                <a:lnTo>
                  <a:pt x="585818" y="8357"/>
                </a:lnTo>
                <a:lnTo>
                  <a:pt x="524249" y="11006"/>
                </a:lnTo>
                <a:lnTo>
                  <a:pt x="464354" y="26119"/>
                </a:lnTo>
                <a:lnTo>
                  <a:pt x="409587" y="42176"/>
                </a:lnTo>
                <a:lnTo>
                  <a:pt x="370664" y="44265"/>
                </a:lnTo>
                <a:lnTo>
                  <a:pt x="312470" y="35083"/>
                </a:lnTo>
                <a:lnTo>
                  <a:pt x="262210" y="31635"/>
                </a:lnTo>
                <a:lnTo>
                  <a:pt x="204003" y="40950"/>
                </a:lnTo>
                <a:lnTo>
                  <a:pt x="141682" y="62702"/>
                </a:lnTo>
                <a:lnTo>
                  <a:pt x="81669" y="66844"/>
                </a:lnTo>
                <a:lnTo>
                  <a:pt x="25226" y="59396"/>
                </a:lnTo>
                <a:lnTo>
                  <a:pt x="0" y="5733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1236734" y="59478"/>
            <a:ext cx="1353277" cy="509061"/>
            <a:chOff x="1236734" y="59478"/>
            <a:chExt cx="1353277" cy="509061"/>
          </a:xfrm>
        </p:grpSpPr>
        <p:sp>
          <p:nvSpPr>
            <p:cNvPr id="48" name="Freeform 47"/>
            <p:cNvSpPr/>
            <p:nvPr/>
          </p:nvSpPr>
          <p:spPr>
            <a:xfrm>
              <a:off x="1236734" y="59478"/>
              <a:ext cx="224013" cy="358317"/>
            </a:xfrm>
            <a:custGeom>
              <a:avLst/>
              <a:gdLst/>
              <a:ahLst/>
              <a:cxnLst/>
              <a:rect l="0" t="0" r="0" b="0"/>
              <a:pathLst>
                <a:path w="224013" h="358317">
                  <a:moveTo>
                    <a:pt x="184613" y="24749"/>
                  </a:moveTo>
                  <a:lnTo>
                    <a:pt x="130738" y="6791"/>
                  </a:lnTo>
                  <a:lnTo>
                    <a:pt x="110365" y="0"/>
                  </a:lnTo>
                  <a:lnTo>
                    <a:pt x="73576" y="779"/>
                  </a:lnTo>
                  <a:lnTo>
                    <a:pt x="38629" y="14008"/>
                  </a:lnTo>
                  <a:lnTo>
                    <a:pt x="11637" y="38334"/>
                  </a:lnTo>
                  <a:lnTo>
                    <a:pt x="2450" y="60813"/>
                  </a:lnTo>
                  <a:lnTo>
                    <a:pt x="0" y="73358"/>
                  </a:lnTo>
                  <a:lnTo>
                    <a:pt x="3517" y="93537"/>
                  </a:lnTo>
                  <a:lnTo>
                    <a:pt x="7730" y="102193"/>
                  </a:lnTo>
                  <a:lnTo>
                    <a:pt x="21770" y="114931"/>
                  </a:lnTo>
                  <a:lnTo>
                    <a:pt x="59380" y="132640"/>
                  </a:lnTo>
                  <a:lnTo>
                    <a:pt x="119392" y="142639"/>
                  </a:lnTo>
                  <a:lnTo>
                    <a:pt x="140418" y="149675"/>
                  </a:lnTo>
                  <a:lnTo>
                    <a:pt x="180367" y="179905"/>
                  </a:lnTo>
                  <a:lnTo>
                    <a:pt x="207864" y="208559"/>
                  </a:lnTo>
                  <a:lnTo>
                    <a:pt x="217563" y="226935"/>
                  </a:lnTo>
                  <a:lnTo>
                    <a:pt x="224012" y="262601"/>
                  </a:lnTo>
                  <a:lnTo>
                    <a:pt x="219281" y="286049"/>
                  </a:lnTo>
                  <a:lnTo>
                    <a:pt x="197180" y="329698"/>
                  </a:lnTo>
                  <a:lnTo>
                    <a:pt x="180840" y="344726"/>
                  </a:lnTo>
                  <a:lnTo>
                    <a:pt x="160709" y="354134"/>
                  </a:lnTo>
                  <a:lnTo>
                    <a:pt x="136164" y="358316"/>
                  </a:lnTo>
                  <a:lnTo>
                    <a:pt x="115897" y="353935"/>
                  </a:lnTo>
                  <a:lnTo>
                    <a:pt x="67143" y="330322"/>
                  </a:lnTo>
                  <a:lnTo>
                    <a:pt x="58271" y="3195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22069" y="263212"/>
              <a:ext cx="120377" cy="139334"/>
            </a:xfrm>
            <a:custGeom>
              <a:avLst/>
              <a:gdLst/>
              <a:ahLst/>
              <a:cxnLst/>
              <a:rect l="0" t="0" r="0" b="0"/>
              <a:pathLst>
                <a:path w="120377" h="139334">
                  <a:moveTo>
                    <a:pt x="15091" y="10528"/>
                  </a:moveTo>
                  <a:lnTo>
                    <a:pt x="437" y="54491"/>
                  </a:lnTo>
                  <a:lnTo>
                    <a:pt x="0" y="74521"/>
                  </a:lnTo>
                  <a:lnTo>
                    <a:pt x="9251" y="115976"/>
                  </a:lnTo>
                  <a:lnTo>
                    <a:pt x="14707" y="124110"/>
                  </a:lnTo>
                  <a:lnTo>
                    <a:pt x="30128" y="136269"/>
                  </a:lnTo>
                  <a:lnTo>
                    <a:pt x="48680" y="139333"/>
                  </a:lnTo>
                  <a:lnTo>
                    <a:pt x="58541" y="138512"/>
                  </a:lnTo>
                  <a:lnTo>
                    <a:pt x="75736" y="128241"/>
                  </a:lnTo>
                  <a:lnTo>
                    <a:pt x="90008" y="111978"/>
                  </a:lnTo>
                  <a:lnTo>
                    <a:pt x="112593" y="62666"/>
                  </a:lnTo>
                  <a:lnTo>
                    <a:pt x="1203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737202" y="73699"/>
              <a:ext cx="174912" cy="320462"/>
            </a:xfrm>
            <a:custGeom>
              <a:avLst/>
              <a:gdLst/>
              <a:ahLst/>
              <a:cxnLst/>
              <a:rect l="0" t="0" r="0" b="0"/>
              <a:pathLst>
                <a:path w="174912" h="320462">
                  <a:moveTo>
                    <a:pt x="0" y="0"/>
                  </a:moveTo>
                  <a:lnTo>
                    <a:pt x="3119" y="42692"/>
                  </a:lnTo>
                  <a:lnTo>
                    <a:pt x="10722" y="102068"/>
                  </a:lnTo>
                  <a:lnTo>
                    <a:pt x="25054" y="157504"/>
                  </a:lnTo>
                  <a:lnTo>
                    <a:pt x="37531" y="215599"/>
                  </a:lnTo>
                  <a:lnTo>
                    <a:pt x="40756" y="249755"/>
                  </a:lnTo>
                  <a:lnTo>
                    <a:pt x="41209" y="248391"/>
                  </a:lnTo>
                  <a:lnTo>
                    <a:pt x="44334" y="202552"/>
                  </a:lnTo>
                  <a:lnTo>
                    <a:pt x="53239" y="185170"/>
                  </a:lnTo>
                  <a:lnTo>
                    <a:pt x="61229" y="179598"/>
                  </a:lnTo>
                  <a:lnTo>
                    <a:pt x="82585" y="173408"/>
                  </a:lnTo>
                  <a:lnTo>
                    <a:pt x="115326" y="175512"/>
                  </a:lnTo>
                  <a:lnTo>
                    <a:pt x="133534" y="183680"/>
                  </a:lnTo>
                  <a:lnTo>
                    <a:pt x="164287" y="207988"/>
                  </a:lnTo>
                  <a:lnTo>
                    <a:pt x="172452" y="227750"/>
                  </a:lnTo>
                  <a:lnTo>
                    <a:pt x="174911" y="250961"/>
                  </a:lnTo>
                  <a:lnTo>
                    <a:pt x="172105" y="272975"/>
                  </a:lnTo>
                  <a:lnTo>
                    <a:pt x="158358" y="305099"/>
                  </a:lnTo>
                  <a:lnTo>
                    <a:pt x="150026" y="312194"/>
                  </a:lnTo>
                  <a:lnTo>
                    <a:pt x="128289" y="320077"/>
                  </a:lnTo>
                  <a:lnTo>
                    <a:pt x="106150" y="320461"/>
                  </a:lnTo>
                  <a:lnTo>
                    <a:pt x="5264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926715" y="336911"/>
              <a:ext cx="103312" cy="231628"/>
            </a:xfrm>
            <a:custGeom>
              <a:avLst/>
              <a:gdLst/>
              <a:ahLst/>
              <a:cxnLst/>
              <a:rect l="0" t="0" r="0" b="0"/>
              <a:pathLst>
                <a:path w="103312" h="231628">
                  <a:moveTo>
                    <a:pt x="63171" y="0"/>
                  </a:moveTo>
                  <a:lnTo>
                    <a:pt x="74349" y="16768"/>
                  </a:lnTo>
                  <a:lnTo>
                    <a:pt x="86046" y="72326"/>
                  </a:lnTo>
                  <a:lnTo>
                    <a:pt x="100845" y="127331"/>
                  </a:lnTo>
                  <a:lnTo>
                    <a:pt x="103311" y="152908"/>
                  </a:lnTo>
                  <a:lnTo>
                    <a:pt x="98168" y="173634"/>
                  </a:lnTo>
                  <a:lnTo>
                    <a:pt x="93522" y="182437"/>
                  </a:lnTo>
                  <a:lnTo>
                    <a:pt x="79000" y="195337"/>
                  </a:lnTo>
                  <a:lnTo>
                    <a:pt x="18503" y="220686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979357" y="17898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070118" y="238932"/>
              <a:ext cx="131734" cy="175976"/>
            </a:xfrm>
            <a:custGeom>
              <a:avLst/>
              <a:gdLst/>
              <a:ahLst/>
              <a:cxnLst/>
              <a:rect l="0" t="0" r="0" b="0"/>
              <a:pathLst>
                <a:path w="131734" h="175976">
                  <a:moveTo>
                    <a:pt x="3996" y="55865"/>
                  </a:moveTo>
                  <a:lnTo>
                    <a:pt x="15174" y="67044"/>
                  </a:lnTo>
                  <a:lnTo>
                    <a:pt x="33140" y="72532"/>
                  </a:lnTo>
                  <a:lnTo>
                    <a:pt x="82802" y="76055"/>
                  </a:lnTo>
                  <a:lnTo>
                    <a:pt x="103752" y="70298"/>
                  </a:lnTo>
                  <a:lnTo>
                    <a:pt x="112614" y="65487"/>
                  </a:lnTo>
                  <a:lnTo>
                    <a:pt x="125580" y="50783"/>
                  </a:lnTo>
                  <a:lnTo>
                    <a:pt x="130675" y="41949"/>
                  </a:lnTo>
                  <a:lnTo>
                    <a:pt x="131733" y="33719"/>
                  </a:lnTo>
                  <a:lnTo>
                    <a:pt x="126668" y="18337"/>
                  </a:lnTo>
                  <a:lnTo>
                    <a:pt x="113499" y="6821"/>
                  </a:lnTo>
                  <a:lnTo>
                    <a:pt x="105074" y="2112"/>
                  </a:lnTo>
                  <a:lnTo>
                    <a:pt x="86354" y="0"/>
                  </a:lnTo>
                  <a:lnTo>
                    <a:pt x="67505" y="4130"/>
                  </a:lnTo>
                  <a:lnTo>
                    <a:pt x="51330" y="13765"/>
                  </a:lnTo>
                  <a:lnTo>
                    <a:pt x="29069" y="37932"/>
                  </a:lnTo>
                  <a:lnTo>
                    <a:pt x="1147" y="98254"/>
                  </a:lnTo>
                  <a:lnTo>
                    <a:pt x="0" y="119158"/>
                  </a:lnTo>
                  <a:lnTo>
                    <a:pt x="4559" y="140148"/>
                  </a:lnTo>
                  <a:lnTo>
                    <a:pt x="14385" y="161174"/>
                  </a:lnTo>
                  <a:lnTo>
                    <a:pt x="22620" y="168185"/>
                  </a:lnTo>
                  <a:lnTo>
                    <a:pt x="44249" y="175975"/>
                  </a:lnTo>
                  <a:lnTo>
                    <a:pt x="66339" y="173198"/>
                  </a:lnTo>
                  <a:lnTo>
                    <a:pt x="119809" y="1611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233875" y="248771"/>
              <a:ext cx="145566" cy="164869"/>
            </a:xfrm>
            <a:custGeom>
              <a:avLst/>
              <a:gdLst/>
              <a:ahLst/>
              <a:cxnLst/>
              <a:rect l="0" t="0" r="0" b="0"/>
              <a:pathLst>
                <a:path w="145566" h="164869">
                  <a:moveTo>
                    <a:pt x="124508" y="24969"/>
                  </a:moveTo>
                  <a:lnTo>
                    <a:pt x="80545" y="1250"/>
                  </a:lnTo>
                  <a:lnTo>
                    <a:pt x="60515" y="0"/>
                  </a:lnTo>
                  <a:lnTo>
                    <a:pt x="39915" y="4513"/>
                  </a:lnTo>
                  <a:lnTo>
                    <a:pt x="19061" y="14318"/>
                  </a:lnTo>
                  <a:lnTo>
                    <a:pt x="12096" y="22548"/>
                  </a:lnTo>
                  <a:lnTo>
                    <a:pt x="4357" y="44170"/>
                  </a:lnTo>
                  <a:lnTo>
                    <a:pt x="0" y="82651"/>
                  </a:lnTo>
                  <a:lnTo>
                    <a:pt x="5220" y="106758"/>
                  </a:lnTo>
                  <a:lnTo>
                    <a:pt x="21313" y="136940"/>
                  </a:lnTo>
                  <a:lnTo>
                    <a:pt x="35360" y="151943"/>
                  </a:lnTo>
                  <a:lnTo>
                    <a:pt x="53301" y="162511"/>
                  </a:lnTo>
                  <a:lnTo>
                    <a:pt x="72973" y="164868"/>
                  </a:lnTo>
                  <a:lnTo>
                    <a:pt x="92245" y="160846"/>
                  </a:lnTo>
                  <a:lnTo>
                    <a:pt x="145565" y="130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455335" y="105284"/>
              <a:ext cx="39919" cy="315856"/>
            </a:xfrm>
            <a:custGeom>
              <a:avLst/>
              <a:gdLst/>
              <a:ahLst/>
              <a:cxnLst/>
              <a:rect l="0" t="0" r="0" b="0"/>
              <a:pathLst>
                <a:path w="39919" h="315856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13527" y="185692"/>
                  </a:lnTo>
                  <a:lnTo>
                    <a:pt x="26213" y="246557"/>
                  </a:lnTo>
                  <a:lnTo>
                    <a:pt x="36865" y="290469"/>
                  </a:lnTo>
                  <a:lnTo>
                    <a:pt x="39918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84683" y="147398"/>
              <a:ext cx="305328" cy="84229"/>
            </a:xfrm>
            <a:custGeom>
              <a:avLst/>
              <a:gdLst/>
              <a:ahLst/>
              <a:cxnLst/>
              <a:rect l="0" t="0" r="0" b="0"/>
              <a:pathLst>
                <a:path w="305328" h="84229">
                  <a:moveTo>
                    <a:pt x="305327" y="84228"/>
                  </a:moveTo>
                  <a:lnTo>
                    <a:pt x="271705" y="69757"/>
                  </a:lnTo>
                  <a:lnTo>
                    <a:pt x="216884" y="58233"/>
                  </a:lnTo>
                  <a:lnTo>
                    <a:pt x="161255" y="39709"/>
                  </a:lnTo>
                  <a:lnTo>
                    <a:pt x="110561" y="22814"/>
                  </a:lnTo>
                  <a:lnTo>
                    <a:pt x="56676" y="141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8" name="Freeform 57"/>
          <p:cNvSpPr/>
          <p:nvPr/>
        </p:nvSpPr>
        <p:spPr>
          <a:xfrm>
            <a:off x="3948186" y="157927"/>
            <a:ext cx="231628" cy="323743"/>
          </a:xfrm>
          <a:custGeom>
            <a:avLst/>
            <a:gdLst/>
            <a:ahLst/>
            <a:cxnLst/>
            <a:rect l="0" t="0" r="0" b="0"/>
            <a:pathLst>
              <a:path w="231628" h="323743">
                <a:moveTo>
                  <a:pt x="0" y="10528"/>
                </a:moveTo>
                <a:lnTo>
                  <a:pt x="17959" y="73956"/>
                </a:lnTo>
                <a:lnTo>
                  <a:pt x="38641" y="136893"/>
                </a:lnTo>
                <a:lnTo>
                  <a:pt x="61746" y="189516"/>
                </a:lnTo>
                <a:lnTo>
                  <a:pt x="86698" y="250489"/>
                </a:lnTo>
                <a:lnTo>
                  <a:pt x="118225" y="312543"/>
                </a:lnTo>
                <a:lnTo>
                  <a:pt x="124440" y="320666"/>
                </a:lnTo>
                <a:lnTo>
                  <a:pt x="130923" y="323742"/>
                </a:lnTo>
                <a:lnTo>
                  <a:pt x="137585" y="323452"/>
                </a:lnTo>
                <a:lnTo>
                  <a:pt x="144366" y="320920"/>
                </a:lnTo>
                <a:lnTo>
                  <a:pt x="148887" y="314552"/>
                </a:lnTo>
                <a:lnTo>
                  <a:pt x="162326" y="257683"/>
                </a:lnTo>
                <a:lnTo>
                  <a:pt x="175651" y="197086"/>
                </a:lnTo>
                <a:lnTo>
                  <a:pt x="193046" y="137868"/>
                </a:lnTo>
                <a:lnTo>
                  <a:pt x="210573" y="76026"/>
                </a:lnTo>
                <a:lnTo>
                  <a:pt x="228508" y="16972"/>
                </a:lnTo>
                <a:lnTo>
                  <a:pt x="23162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5911272" y="136286"/>
            <a:ext cx="763796" cy="326968"/>
            <a:chOff x="5911272" y="136286"/>
            <a:chExt cx="763796" cy="326968"/>
          </a:xfrm>
        </p:grpSpPr>
        <p:sp>
          <p:nvSpPr>
            <p:cNvPr id="59" name="Freeform 58"/>
            <p:cNvSpPr/>
            <p:nvPr/>
          </p:nvSpPr>
          <p:spPr>
            <a:xfrm>
              <a:off x="5911272" y="136286"/>
              <a:ext cx="246612" cy="294082"/>
            </a:xfrm>
            <a:custGeom>
              <a:avLst/>
              <a:gdLst/>
              <a:ahLst/>
              <a:cxnLst/>
              <a:rect l="0" t="0" r="0" b="0"/>
              <a:pathLst>
                <a:path w="246612" h="294082">
                  <a:moveTo>
                    <a:pt x="37329" y="284853"/>
                  </a:moveTo>
                  <a:lnTo>
                    <a:pt x="20541" y="221403"/>
                  </a:lnTo>
                  <a:lnTo>
                    <a:pt x="16367" y="173897"/>
                  </a:lnTo>
                  <a:lnTo>
                    <a:pt x="9411" y="123946"/>
                  </a:lnTo>
                  <a:lnTo>
                    <a:pt x="3349" y="67672"/>
                  </a:lnTo>
                  <a:lnTo>
                    <a:pt x="0" y="44439"/>
                  </a:lnTo>
                  <a:lnTo>
                    <a:pt x="2411" y="22415"/>
                  </a:lnTo>
                  <a:lnTo>
                    <a:pt x="7031" y="13968"/>
                  </a:lnTo>
                  <a:lnTo>
                    <a:pt x="21523" y="1463"/>
                  </a:lnTo>
                  <a:lnTo>
                    <a:pt x="30301" y="0"/>
                  </a:lnTo>
                  <a:lnTo>
                    <a:pt x="85493" y="14776"/>
                  </a:lnTo>
                  <a:lnTo>
                    <a:pt x="142024" y="35309"/>
                  </a:lnTo>
                  <a:lnTo>
                    <a:pt x="194009" y="68848"/>
                  </a:lnTo>
                  <a:lnTo>
                    <a:pt x="233234" y="117068"/>
                  </a:lnTo>
                  <a:lnTo>
                    <a:pt x="241381" y="140872"/>
                  </a:lnTo>
                  <a:lnTo>
                    <a:pt x="246611" y="194282"/>
                  </a:lnTo>
                  <a:lnTo>
                    <a:pt x="241087" y="218863"/>
                  </a:lnTo>
                  <a:lnTo>
                    <a:pt x="224824" y="249313"/>
                  </a:lnTo>
                  <a:lnTo>
                    <a:pt x="198367" y="280563"/>
                  </a:lnTo>
                  <a:lnTo>
                    <a:pt x="178311" y="288796"/>
                  </a:lnTo>
                  <a:lnTo>
                    <a:pt x="127309" y="294081"/>
                  </a:lnTo>
                  <a:lnTo>
                    <a:pt x="91675" y="289407"/>
                  </a:lnTo>
                  <a:lnTo>
                    <a:pt x="58386" y="2743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11813" y="42113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331685" y="199217"/>
              <a:ext cx="234143" cy="249477"/>
            </a:xfrm>
            <a:custGeom>
              <a:avLst/>
              <a:gdLst/>
              <a:ahLst/>
              <a:cxnLst/>
              <a:rect l="0" t="0" r="0" b="0"/>
              <a:pathLst>
                <a:path w="234143" h="249477">
                  <a:moveTo>
                    <a:pt x="111755" y="824"/>
                  </a:moveTo>
                  <a:lnTo>
                    <a:pt x="69063" y="3944"/>
                  </a:lnTo>
                  <a:lnTo>
                    <a:pt x="49497" y="10399"/>
                  </a:lnTo>
                  <a:lnTo>
                    <a:pt x="33002" y="21067"/>
                  </a:lnTo>
                  <a:lnTo>
                    <a:pt x="10562" y="45816"/>
                  </a:lnTo>
                  <a:lnTo>
                    <a:pt x="2440" y="68394"/>
                  </a:lnTo>
                  <a:lnTo>
                    <a:pt x="0" y="92856"/>
                  </a:lnTo>
                  <a:lnTo>
                    <a:pt x="7965" y="143395"/>
                  </a:lnTo>
                  <a:lnTo>
                    <a:pt x="15323" y="171814"/>
                  </a:lnTo>
                  <a:lnTo>
                    <a:pt x="39111" y="209121"/>
                  </a:lnTo>
                  <a:lnTo>
                    <a:pt x="66340" y="239021"/>
                  </a:lnTo>
                  <a:lnTo>
                    <a:pt x="86502" y="247069"/>
                  </a:lnTo>
                  <a:lnTo>
                    <a:pt x="109890" y="249476"/>
                  </a:lnTo>
                  <a:lnTo>
                    <a:pt x="131984" y="246647"/>
                  </a:lnTo>
                  <a:lnTo>
                    <a:pt x="150381" y="238370"/>
                  </a:lnTo>
                  <a:lnTo>
                    <a:pt x="202798" y="193577"/>
                  </a:lnTo>
                  <a:lnTo>
                    <a:pt x="223998" y="167120"/>
                  </a:lnTo>
                  <a:lnTo>
                    <a:pt x="231831" y="144144"/>
                  </a:lnTo>
                  <a:lnTo>
                    <a:pt x="234142" y="118334"/>
                  </a:lnTo>
                  <a:lnTo>
                    <a:pt x="223076" y="55307"/>
                  </a:lnTo>
                  <a:lnTo>
                    <a:pt x="207650" y="28016"/>
                  </a:lnTo>
                  <a:lnTo>
                    <a:pt x="182673" y="5111"/>
                  </a:lnTo>
                  <a:lnTo>
                    <a:pt x="160042" y="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654010" y="4632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7096207" y="1105492"/>
            <a:ext cx="1884602" cy="80276"/>
          </a:xfrm>
          <a:custGeom>
            <a:avLst/>
            <a:gdLst/>
            <a:ahLst/>
            <a:cxnLst/>
            <a:rect l="0" t="0" r="0" b="0"/>
            <a:pathLst>
              <a:path w="1884602" h="80276">
                <a:moveTo>
                  <a:pt x="1884601" y="0"/>
                </a:moveTo>
                <a:lnTo>
                  <a:pt x="1875026" y="31282"/>
                </a:lnTo>
                <a:lnTo>
                  <a:pt x="1864358" y="47438"/>
                </a:lnTo>
                <a:lnTo>
                  <a:pt x="1848698" y="59298"/>
                </a:lnTo>
                <a:lnTo>
                  <a:pt x="1839609" y="64099"/>
                </a:lnTo>
                <a:lnTo>
                  <a:pt x="1817031" y="66313"/>
                </a:lnTo>
                <a:lnTo>
                  <a:pt x="1792569" y="62228"/>
                </a:lnTo>
                <a:lnTo>
                  <a:pt x="1760236" y="46774"/>
                </a:lnTo>
                <a:lnTo>
                  <a:pt x="1720377" y="13727"/>
                </a:lnTo>
                <a:lnTo>
                  <a:pt x="1711947" y="10321"/>
                </a:lnTo>
                <a:lnTo>
                  <a:pt x="1693222" y="9656"/>
                </a:lnTo>
                <a:lnTo>
                  <a:pt x="1662950" y="15859"/>
                </a:lnTo>
                <a:lnTo>
                  <a:pt x="1607667" y="37039"/>
                </a:lnTo>
                <a:lnTo>
                  <a:pt x="1594694" y="38730"/>
                </a:lnTo>
                <a:lnTo>
                  <a:pt x="1570920" y="34371"/>
                </a:lnTo>
                <a:lnTo>
                  <a:pt x="1515220" y="8339"/>
                </a:lnTo>
                <a:lnTo>
                  <a:pt x="1477368" y="3640"/>
                </a:lnTo>
                <a:lnTo>
                  <a:pt x="1421792" y="14979"/>
                </a:lnTo>
                <a:lnTo>
                  <a:pt x="1365643" y="36923"/>
                </a:lnTo>
                <a:lnTo>
                  <a:pt x="1340438" y="38637"/>
                </a:lnTo>
                <a:lnTo>
                  <a:pt x="1306517" y="31855"/>
                </a:lnTo>
                <a:lnTo>
                  <a:pt x="1253021" y="8210"/>
                </a:lnTo>
                <a:lnTo>
                  <a:pt x="1215755" y="2432"/>
                </a:lnTo>
                <a:lnTo>
                  <a:pt x="1191932" y="7320"/>
                </a:lnTo>
                <a:lnTo>
                  <a:pt x="1137369" y="34889"/>
                </a:lnTo>
                <a:lnTo>
                  <a:pt x="1084474" y="55662"/>
                </a:lnTo>
                <a:lnTo>
                  <a:pt x="1063396" y="56714"/>
                </a:lnTo>
                <a:lnTo>
                  <a:pt x="1021268" y="47857"/>
                </a:lnTo>
                <a:lnTo>
                  <a:pt x="984047" y="28777"/>
                </a:lnTo>
                <a:lnTo>
                  <a:pt x="942647" y="24514"/>
                </a:lnTo>
                <a:lnTo>
                  <a:pt x="885133" y="36012"/>
                </a:lnTo>
                <a:lnTo>
                  <a:pt x="830353" y="70887"/>
                </a:lnTo>
                <a:lnTo>
                  <a:pt x="794162" y="80275"/>
                </a:lnTo>
                <a:lnTo>
                  <a:pt x="753803" y="77467"/>
                </a:lnTo>
                <a:lnTo>
                  <a:pt x="698245" y="57633"/>
                </a:lnTo>
                <a:lnTo>
                  <a:pt x="655064" y="40343"/>
                </a:lnTo>
                <a:lnTo>
                  <a:pt x="608084" y="35350"/>
                </a:lnTo>
                <a:lnTo>
                  <a:pt x="548530" y="46581"/>
                </a:lnTo>
                <a:lnTo>
                  <a:pt x="510618" y="50846"/>
                </a:lnTo>
                <a:lnTo>
                  <a:pt x="486644" y="45605"/>
                </a:lnTo>
                <a:lnTo>
                  <a:pt x="431976" y="25026"/>
                </a:lnTo>
                <a:lnTo>
                  <a:pt x="400174" y="16514"/>
                </a:lnTo>
                <a:lnTo>
                  <a:pt x="357987" y="22932"/>
                </a:lnTo>
                <a:lnTo>
                  <a:pt x="338090" y="30079"/>
                </a:lnTo>
                <a:lnTo>
                  <a:pt x="311395" y="44917"/>
                </a:lnTo>
                <a:lnTo>
                  <a:pt x="248126" y="51625"/>
                </a:lnTo>
                <a:lnTo>
                  <a:pt x="223752" y="45951"/>
                </a:lnTo>
                <a:lnTo>
                  <a:pt x="200051" y="37970"/>
                </a:lnTo>
                <a:lnTo>
                  <a:pt x="173919" y="34423"/>
                </a:lnTo>
                <a:lnTo>
                  <a:pt x="149828" y="39086"/>
                </a:lnTo>
                <a:lnTo>
                  <a:pt x="105765" y="55554"/>
                </a:lnTo>
                <a:lnTo>
                  <a:pt x="84441" y="56666"/>
                </a:lnTo>
                <a:lnTo>
                  <a:pt x="26717" y="54342"/>
                </a:lnTo>
                <a:lnTo>
                  <a:pt x="0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7417001" y="45170"/>
            <a:ext cx="1563808" cy="565483"/>
            <a:chOff x="7417001" y="45170"/>
            <a:chExt cx="1563808" cy="565483"/>
          </a:xfrm>
        </p:grpSpPr>
        <p:sp>
          <p:nvSpPr>
            <p:cNvPr id="65" name="Freeform 64"/>
            <p:cNvSpPr/>
            <p:nvPr/>
          </p:nvSpPr>
          <p:spPr>
            <a:xfrm>
              <a:off x="7521809" y="84227"/>
              <a:ext cx="6068" cy="231628"/>
            </a:xfrm>
            <a:custGeom>
              <a:avLst/>
              <a:gdLst/>
              <a:ahLst/>
              <a:cxnLst/>
              <a:rect l="0" t="0" r="0" b="0"/>
              <a:pathLst>
                <a:path w="6068" h="231628">
                  <a:moveTo>
                    <a:pt x="6067" y="0"/>
                  </a:moveTo>
                  <a:lnTo>
                    <a:pt x="0" y="32453"/>
                  </a:lnTo>
                  <a:lnTo>
                    <a:pt x="5036" y="95521"/>
                  </a:lnTo>
                  <a:lnTo>
                    <a:pt x="5864" y="155046"/>
                  </a:lnTo>
                  <a:lnTo>
                    <a:pt x="6026" y="209438"/>
                  </a:lnTo>
                  <a:lnTo>
                    <a:pt x="6067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17001" y="45170"/>
              <a:ext cx="188833" cy="144343"/>
            </a:xfrm>
            <a:custGeom>
              <a:avLst/>
              <a:gdLst/>
              <a:ahLst/>
              <a:cxnLst/>
              <a:rect l="0" t="0" r="0" b="0"/>
              <a:pathLst>
                <a:path w="188833" h="144343">
                  <a:moveTo>
                    <a:pt x="5590" y="91700"/>
                  </a:moveTo>
                  <a:lnTo>
                    <a:pt x="0" y="74932"/>
                  </a:lnTo>
                  <a:lnTo>
                    <a:pt x="376" y="57342"/>
                  </a:lnTo>
                  <a:lnTo>
                    <a:pt x="5612" y="38995"/>
                  </a:lnTo>
                  <a:lnTo>
                    <a:pt x="15739" y="23042"/>
                  </a:lnTo>
                  <a:lnTo>
                    <a:pt x="31157" y="11272"/>
                  </a:lnTo>
                  <a:lnTo>
                    <a:pt x="50878" y="3312"/>
                  </a:lnTo>
                  <a:lnTo>
                    <a:pt x="87119" y="0"/>
                  </a:lnTo>
                  <a:lnTo>
                    <a:pt x="120604" y="7078"/>
                  </a:lnTo>
                  <a:lnTo>
                    <a:pt x="173941" y="36420"/>
                  </a:lnTo>
                  <a:lnTo>
                    <a:pt x="180994" y="45488"/>
                  </a:lnTo>
                  <a:lnTo>
                    <a:pt x="188832" y="68042"/>
                  </a:lnTo>
                  <a:lnTo>
                    <a:pt x="186076" y="90544"/>
                  </a:lnTo>
                  <a:lnTo>
                    <a:pt x="171371" y="119823"/>
                  </a:lnTo>
                  <a:lnTo>
                    <a:pt x="165243" y="127996"/>
                  </a:lnTo>
                  <a:lnTo>
                    <a:pt x="145957" y="137078"/>
                  </a:lnTo>
                  <a:lnTo>
                    <a:pt x="110875" y="144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612103" y="184293"/>
              <a:ext cx="84229" cy="145677"/>
            </a:xfrm>
            <a:custGeom>
              <a:avLst/>
              <a:gdLst/>
              <a:ahLst/>
              <a:cxnLst/>
              <a:rect l="0" t="0" r="0" b="0"/>
              <a:pathLst>
                <a:path w="84229" h="145677">
                  <a:moveTo>
                    <a:pt x="0" y="57862"/>
                  </a:moveTo>
                  <a:lnTo>
                    <a:pt x="3119" y="100554"/>
                  </a:lnTo>
                  <a:lnTo>
                    <a:pt x="15619" y="145676"/>
                  </a:lnTo>
                  <a:lnTo>
                    <a:pt x="5841" y="117346"/>
                  </a:lnTo>
                  <a:lnTo>
                    <a:pt x="1731" y="82766"/>
                  </a:lnTo>
                  <a:lnTo>
                    <a:pt x="6102" y="42884"/>
                  </a:lnTo>
                  <a:lnTo>
                    <a:pt x="14801" y="21569"/>
                  </a:lnTo>
                  <a:lnTo>
                    <a:pt x="20396" y="12610"/>
                  </a:lnTo>
                  <a:lnTo>
                    <a:pt x="28805" y="6637"/>
                  </a:lnTo>
                  <a:lnTo>
                    <a:pt x="50627" y="0"/>
                  </a:lnTo>
                  <a:lnTo>
                    <a:pt x="66565" y="170"/>
                  </a:lnTo>
                  <a:lnTo>
                    <a:pt x="84228" y="52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21753" y="176364"/>
              <a:ext cx="101563" cy="150020"/>
            </a:xfrm>
            <a:custGeom>
              <a:avLst/>
              <a:gdLst/>
              <a:ahLst/>
              <a:cxnLst/>
              <a:rect l="0" t="0" r="0" b="0"/>
              <a:pathLst>
                <a:path w="101563" h="150020">
                  <a:moveTo>
                    <a:pt x="6164" y="65791"/>
                  </a:moveTo>
                  <a:lnTo>
                    <a:pt x="17342" y="76969"/>
                  </a:lnTo>
                  <a:lnTo>
                    <a:pt x="25315" y="79092"/>
                  </a:lnTo>
                  <a:lnTo>
                    <a:pt x="57721" y="76491"/>
                  </a:lnTo>
                  <a:lnTo>
                    <a:pt x="79381" y="71326"/>
                  </a:lnTo>
                  <a:lnTo>
                    <a:pt x="87730" y="65972"/>
                  </a:lnTo>
                  <a:lnTo>
                    <a:pt x="100127" y="50664"/>
                  </a:lnTo>
                  <a:lnTo>
                    <a:pt x="101562" y="41668"/>
                  </a:lnTo>
                  <a:lnTo>
                    <a:pt x="96916" y="22314"/>
                  </a:lnTo>
                  <a:lnTo>
                    <a:pt x="90062" y="14580"/>
                  </a:lnTo>
                  <a:lnTo>
                    <a:pt x="69968" y="2866"/>
                  </a:lnTo>
                  <a:lnTo>
                    <a:pt x="48560" y="0"/>
                  </a:lnTo>
                  <a:lnTo>
                    <a:pt x="37937" y="873"/>
                  </a:lnTo>
                  <a:lnTo>
                    <a:pt x="19896" y="11202"/>
                  </a:lnTo>
                  <a:lnTo>
                    <a:pt x="11809" y="18870"/>
                  </a:lnTo>
                  <a:lnTo>
                    <a:pt x="2824" y="39868"/>
                  </a:lnTo>
                  <a:lnTo>
                    <a:pt x="0" y="63628"/>
                  </a:lnTo>
                  <a:lnTo>
                    <a:pt x="2645" y="85887"/>
                  </a:lnTo>
                  <a:lnTo>
                    <a:pt x="16300" y="118149"/>
                  </a:lnTo>
                  <a:lnTo>
                    <a:pt x="31725" y="133125"/>
                  </a:lnTo>
                  <a:lnTo>
                    <a:pt x="53902" y="145013"/>
                  </a:lnTo>
                  <a:lnTo>
                    <a:pt x="69335" y="1500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827545" y="168121"/>
              <a:ext cx="103557" cy="276353"/>
            </a:xfrm>
            <a:custGeom>
              <a:avLst/>
              <a:gdLst/>
              <a:ahLst/>
              <a:cxnLst/>
              <a:rect l="0" t="0" r="0" b="0"/>
              <a:pathLst>
                <a:path w="103557" h="276353">
                  <a:moveTo>
                    <a:pt x="37243" y="116148"/>
                  </a:moveTo>
                  <a:lnTo>
                    <a:pt x="31653" y="132916"/>
                  </a:lnTo>
                  <a:lnTo>
                    <a:pt x="32028" y="150506"/>
                  </a:lnTo>
                  <a:lnTo>
                    <a:pt x="44961" y="209147"/>
                  </a:lnTo>
                  <a:lnTo>
                    <a:pt x="52657" y="248858"/>
                  </a:lnTo>
                  <a:lnTo>
                    <a:pt x="50722" y="272226"/>
                  </a:lnTo>
                  <a:lnTo>
                    <a:pt x="48568" y="276352"/>
                  </a:lnTo>
                  <a:lnTo>
                    <a:pt x="45963" y="275593"/>
                  </a:lnTo>
                  <a:lnTo>
                    <a:pt x="39949" y="265391"/>
                  </a:lnTo>
                  <a:lnTo>
                    <a:pt x="19624" y="202906"/>
                  </a:lnTo>
                  <a:lnTo>
                    <a:pt x="7727" y="142477"/>
                  </a:lnTo>
                  <a:lnTo>
                    <a:pt x="0" y="87727"/>
                  </a:lnTo>
                  <a:lnTo>
                    <a:pt x="7313" y="34971"/>
                  </a:lnTo>
                  <a:lnTo>
                    <a:pt x="10270" y="23426"/>
                  </a:lnTo>
                  <a:lnTo>
                    <a:pt x="15752" y="14559"/>
                  </a:lnTo>
                  <a:lnTo>
                    <a:pt x="31200" y="1587"/>
                  </a:lnTo>
                  <a:lnTo>
                    <a:pt x="40233" y="0"/>
                  </a:lnTo>
                  <a:lnTo>
                    <a:pt x="59629" y="4475"/>
                  </a:lnTo>
                  <a:lnTo>
                    <a:pt x="84689" y="20149"/>
                  </a:lnTo>
                  <a:lnTo>
                    <a:pt x="96544" y="36047"/>
                  </a:lnTo>
                  <a:lnTo>
                    <a:pt x="101343" y="45200"/>
                  </a:lnTo>
                  <a:lnTo>
                    <a:pt x="103556" y="67848"/>
                  </a:lnTo>
                  <a:lnTo>
                    <a:pt x="99471" y="91172"/>
                  </a:lnTo>
                  <a:lnTo>
                    <a:pt x="89856" y="109337"/>
                  </a:lnTo>
                  <a:lnTo>
                    <a:pt x="74664" y="122089"/>
                  </a:lnTo>
                  <a:lnTo>
                    <a:pt x="57384" y="130487"/>
                  </a:lnTo>
                  <a:lnTo>
                    <a:pt x="26714" y="1372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991130" y="31585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012186" y="431668"/>
              <a:ext cx="1" cy="168457"/>
            </a:xfrm>
            <a:custGeom>
              <a:avLst/>
              <a:gdLst/>
              <a:ahLst/>
              <a:cxnLst/>
              <a:rect l="0" t="0" r="0" b="0"/>
              <a:pathLst>
                <a:path w="1" h="168457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27958" y="380237"/>
              <a:ext cx="223001" cy="146188"/>
            </a:xfrm>
            <a:custGeom>
              <a:avLst/>
              <a:gdLst/>
              <a:ahLst/>
              <a:cxnLst/>
              <a:rect l="0" t="0" r="0" b="0"/>
              <a:pathLst>
                <a:path w="223001" h="146188">
                  <a:moveTo>
                    <a:pt x="0" y="72488"/>
                  </a:moveTo>
                  <a:lnTo>
                    <a:pt x="24047" y="62913"/>
                  </a:lnTo>
                  <a:lnTo>
                    <a:pt x="80698" y="12590"/>
                  </a:lnTo>
                  <a:lnTo>
                    <a:pt x="100987" y="4922"/>
                  </a:lnTo>
                  <a:lnTo>
                    <a:pt x="152139" y="0"/>
                  </a:lnTo>
                  <a:lnTo>
                    <a:pt x="173293" y="5566"/>
                  </a:lnTo>
                  <a:lnTo>
                    <a:pt x="190492" y="17009"/>
                  </a:lnTo>
                  <a:lnTo>
                    <a:pt x="212161" y="43181"/>
                  </a:lnTo>
                  <a:lnTo>
                    <a:pt x="222196" y="62972"/>
                  </a:lnTo>
                  <a:lnTo>
                    <a:pt x="223000" y="73163"/>
                  </a:lnTo>
                  <a:lnTo>
                    <a:pt x="217654" y="93845"/>
                  </a:lnTo>
                  <a:lnTo>
                    <a:pt x="201491" y="119630"/>
                  </a:lnTo>
                  <a:lnTo>
                    <a:pt x="185478" y="131655"/>
                  </a:lnTo>
                  <a:lnTo>
                    <a:pt x="165493" y="139728"/>
                  </a:lnTo>
                  <a:lnTo>
                    <a:pt x="117655" y="144912"/>
                  </a:lnTo>
                  <a:lnTo>
                    <a:pt x="84228" y="146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180642" y="357968"/>
              <a:ext cx="115815" cy="252685"/>
            </a:xfrm>
            <a:custGeom>
              <a:avLst/>
              <a:gdLst/>
              <a:ahLst/>
              <a:cxnLst/>
              <a:rect l="0" t="0" r="0" b="0"/>
              <a:pathLst>
                <a:path w="115815" h="252685">
                  <a:moveTo>
                    <a:pt x="0" y="0"/>
                  </a:moveTo>
                  <a:lnTo>
                    <a:pt x="0" y="48931"/>
                  </a:lnTo>
                  <a:lnTo>
                    <a:pt x="5590" y="108062"/>
                  </a:lnTo>
                  <a:lnTo>
                    <a:pt x="18212" y="170555"/>
                  </a:lnTo>
                  <a:lnTo>
                    <a:pt x="20496" y="225023"/>
                  </a:lnTo>
                  <a:lnTo>
                    <a:pt x="19513" y="230734"/>
                  </a:lnTo>
                  <a:lnTo>
                    <a:pt x="17688" y="231032"/>
                  </a:lnTo>
                  <a:lnTo>
                    <a:pt x="15302" y="227721"/>
                  </a:lnTo>
                  <a:lnTo>
                    <a:pt x="17533" y="200704"/>
                  </a:lnTo>
                  <a:lnTo>
                    <a:pt x="25602" y="168653"/>
                  </a:lnTo>
                  <a:lnTo>
                    <a:pt x="31107" y="162738"/>
                  </a:lnTo>
                  <a:lnTo>
                    <a:pt x="38285" y="159965"/>
                  </a:lnTo>
                  <a:lnTo>
                    <a:pt x="46581" y="159286"/>
                  </a:lnTo>
                  <a:lnTo>
                    <a:pt x="65157" y="164771"/>
                  </a:lnTo>
                  <a:lnTo>
                    <a:pt x="83941" y="176177"/>
                  </a:lnTo>
                  <a:lnTo>
                    <a:pt x="100088" y="192945"/>
                  </a:lnTo>
                  <a:lnTo>
                    <a:pt x="108825" y="215215"/>
                  </a:lnTo>
                  <a:lnTo>
                    <a:pt x="115814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17513" y="452725"/>
              <a:ext cx="105286" cy="136175"/>
            </a:xfrm>
            <a:custGeom>
              <a:avLst/>
              <a:gdLst/>
              <a:ahLst/>
              <a:cxnLst/>
              <a:rect l="0" t="0" r="0" b="0"/>
              <a:pathLst>
                <a:path w="105286" h="136175">
                  <a:moveTo>
                    <a:pt x="0" y="73699"/>
                  </a:moveTo>
                  <a:lnTo>
                    <a:pt x="9065" y="132316"/>
                  </a:lnTo>
                  <a:lnTo>
                    <a:pt x="8383" y="136174"/>
                  </a:lnTo>
                  <a:lnTo>
                    <a:pt x="6758" y="134066"/>
                  </a:lnTo>
                  <a:lnTo>
                    <a:pt x="3003" y="119247"/>
                  </a:lnTo>
                  <a:lnTo>
                    <a:pt x="3713" y="71605"/>
                  </a:lnTo>
                  <a:lnTo>
                    <a:pt x="9839" y="47032"/>
                  </a:lnTo>
                  <a:lnTo>
                    <a:pt x="20361" y="28312"/>
                  </a:lnTo>
                  <a:lnTo>
                    <a:pt x="28782" y="22384"/>
                  </a:lnTo>
                  <a:lnTo>
                    <a:pt x="90847" y="433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71438" y="453769"/>
              <a:ext cx="161931" cy="112083"/>
            </a:xfrm>
            <a:custGeom>
              <a:avLst/>
              <a:gdLst/>
              <a:ahLst/>
              <a:cxnLst/>
              <a:rect l="0" t="0" r="0" b="0"/>
              <a:pathLst>
                <a:path w="161931" h="112083">
                  <a:moveTo>
                    <a:pt x="77702" y="72655"/>
                  </a:moveTo>
                  <a:lnTo>
                    <a:pt x="69368" y="35177"/>
                  </a:lnTo>
                  <a:lnTo>
                    <a:pt x="68636" y="23104"/>
                  </a:lnTo>
                  <a:lnTo>
                    <a:pt x="64639" y="13885"/>
                  </a:lnTo>
                  <a:lnTo>
                    <a:pt x="50839" y="522"/>
                  </a:lnTo>
                  <a:lnTo>
                    <a:pt x="43416" y="0"/>
                  </a:lnTo>
                  <a:lnTo>
                    <a:pt x="36127" y="3161"/>
                  </a:lnTo>
                  <a:lnTo>
                    <a:pt x="22959" y="16033"/>
                  </a:lnTo>
                  <a:lnTo>
                    <a:pt x="1140" y="62989"/>
                  </a:lnTo>
                  <a:lnTo>
                    <a:pt x="0" y="86687"/>
                  </a:lnTo>
                  <a:lnTo>
                    <a:pt x="1334" y="99557"/>
                  </a:lnTo>
                  <a:lnTo>
                    <a:pt x="5733" y="106968"/>
                  </a:lnTo>
                  <a:lnTo>
                    <a:pt x="12175" y="110738"/>
                  </a:lnTo>
                  <a:lnTo>
                    <a:pt x="19980" y="112082"/>
                  </a:lnTo>
                  <a:lnTo>
                    <a:pt x="27522" y="110638"/>
                  </a:lnTo>
                  <a:lnTo>
                    <a:pt x="42142" y="102795"/>
                  </a:lnTo>
                  <a:lnTo>
                    <a:pt x="53318" y="88390"/>
                  </a:lnTo>
                  <a:lnTo>
                    <a:pt x="61015" y="69120"/>
                  </a:lnTo>
                  <a:lnTo>
                    <a:pt x="64436" y="44958"/>
                  </a:lnTo>
                  <a:lnTo>
                    <a:pt x="66518" y="42492"/>
                  </a:lnTo>
                  <a:lnTo>
                    <a:pt x="69076" y="46697"/>
                  </a:lnTo>
                  <a:lnTo>
                    <a:pt x="76208" y="63458"/>
                  </a:lnTo>
                  <a:lnTo>
                    <a:pt x="106505" y="100445"/>
                  </a:lnTo>
                  <a:lnTo>
                    <a:pt x="115621" y="104050"/>
                  </a:lnTo>
                  <a:lnTo>
                    <a:pt x="161930" y="104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58781" y="367674"/>
              <a:ext cx="116745" cy="160225"/>
            </a:xfrm>
            <a:custGeom>
              <a:avLst/>
              <a:gdLst/>
              <a:ahLst/>
              <a:cxnLst/>
              <a:rect l="0" t="0" r="0" b="0"/>
              <a:pathLst>
                <a:path w="116745" h="160225">
                  <a:moveTo>
                    <a:pt x="58815" y="21880"/>
                  </a:moveTo>
                  <a:lnTo>
                    <a:pt x="53225" y="5112"/>
                  </a:lnTo>
                  <a:lnTo>
                    <a:pt x="48069" y="1343"/>
                  </a:lnTo>
                  <a:lnTo>
                    <a:pt x="41123" y="0"/>
                  </a:lnTo>
                  <a:lnTo>
                    <a:pt x="32983" y="274"/>
                  </a:lnTo>
                  <a:lnTo>
                    <a:pt x="17697" y="6818"/>
                  </a:lnTo>
                  <a:lnTo>
                    <a:pt x="10346" y="11839"/>
                  </a:lnTo>
                  <a:lnTo>
                    <a:pt x="5445" y="19865"/>
                  </a:lnTo>
                  <a:lnTo>
                    <a:pt x="0" y="41262"/>
                  </a:lnTo>
                  <a:lnTo>
                    <a:pt x="888" y="51179"/>
                  </a:lnTo>
                  <a:lnTo>
                    <a:pt x="8113" y="68437"/>
                  </a:lnTo>
                  <a:lnTo>
                    <a:pt x="15655" y="73975"/>
                  </a:lnTo>
                  <a:lnTo>
                    <a:pt x="74564" y="89182"/>
                  </a:lnTo>
                  <a:lnTo>
                    <a:pt x="104295" y="104862"/>
                  </a:lnTo>
                  <a:lnTo>
                    <a:pt x="110192" y="113466"/>
                  </a:lnTo>
                  <a:lnTo>
                    <a:pt x="116744" y="135505"/>
                  </a:lnTo>
                  <a:lnTo>
                    <a:pt x="114981" y="144423"/>
                  </a:lnTo>
                  <a:lnTo>
                    <a:pt x="110297" y="151538"/>
                  </a:lnTo>
                  <a:lnTo>
                    <a:pt x="103665" y="157452"/>
                  </a:lnTo>
                  <a:lnTo>
                    <a:pt x="95734" y="160224"/>
                  </a:lnTo>
                  <a:lnTo>
                    <a:pt x="77563" y="160185"/>
                  </a:lnTo>
                  <a:lnTo>
                    <a:pt x="16701" y="1482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812352" y="383560"/>
              <a:ext cx="168457" cy="141304"/>
            </a:xfrm>
            <a:custGeom>
              <a:avLst/>
              <a:gdLst/>
              <a:ahLst/>
              <a:cxnLst/>
              <a:rect l="0" t="0" r="0" b="0"/>
              <a:pathLst>
                <a:path w="168457" h="141304">
                  <a:moveTo>
                    <a:pt x="0" y="90222"/>
                  </a:moveTo>
                  <a:lnTo>
                    <a:pt x="62093" y="84633"/>
                  </a:lnTo>
                  <a:lnTo>
                    <a:pt x="111138" y="71094"/>
                  </a:lnTo>
                  <a:lnTo>
                    <a:pt x="129723" y="59884"/>
                  </a:lnTo>
                  <a:lnTo>
                    <a:pt x="134446" y="52449"/>
                  </a:lnTo>
                  <a:lnTo>
                    <a:pt x="136573" y="34829"/>
                  </a:lnTo>
                  <a:lnTo>
                    <a:pt x="133163" y="26387"/>
                  </a:lnTo>
                  <a:lnTo>
                    <a:pt x="120015" y="10768"/>
                  </a:lnTo>
                  <a:lnTo>
                    <a:pt x="99354" y="2267"/>
                  </a:lnTo>
                  <a:lnTo>
                    <a:pt x="87293" y="0"/>
                  </a:lnTo>
                  <a:lnTo>
                    <a:pt x="67653" y="3720"/>
                  </a:lnTo>
                  <a:lnTo>
                    <a:pt x="43442" y="18968"/>
                  </a:lnTo>
                  <a:lnTo>
                    <a:pt x="35980" y="25172"/>
                  </a:lnTo>
                  <a:lnTo>
                    <a:pt x="24569" y="44543"/>
                  </a:lnTo>
                  <a:lnTo>
                    <a:pt x="19889" y="56260"/>
                  </a:lnTo>
                  <a:lnTo>
                    <a:pt x="17809" y="81757"/>
                  </a:lnTo>
                  <a:lnTo>
                    <a:pt x="18891" y="95107"/>
                  </a:lnTo>
                  <a:lnTo>
                    <a:pt x="29454" y="116180"/>
                  </a:lnTo>
                  <a:lnTo>
                    <a:pt x="37183" y="125075"/>
                  </a:lnTo>
                  <a:lnTo>
                    <a:pt x="58250" y="134958"/>
                  </a:lnTo>
                  <a:lnTo>
                    <a:pt x="109903" y="141303"/>
                  </a:lnTo>
                  <a:lnTo>
                    <a:pt x="134243" y="135931"/>
                  </a:lnTo>
                  <a:lnTo>
                    <a:pt x="168456" y="1218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9" name="Straight Connector 78"/>
          <p:cNvCxnSpPr/>
          <p:nvPr/>
        </p:nvCxnSpPr>
        <p:spPr>
          <a:xfrm>
            <a:off x="2084642" y="2295212"/>
            <a:ext cx="19477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>
            <a:off x="2084642" y="3211191"/>
            <a:ext cx="194777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4042943" y="2295212"/>
            <a:ext cx="305326" cy="4421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V="1">
            <a:off x="4042943" y="2758466"/>
            <a:ext cx="305326" cy="44219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4358798" y="2737409"/>
            <a:ext cx="3375502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6626438" y="2762809"/>
            <a:ext cx="421141" cy="67382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4443026" y="2200455"/>
            <a:ext cx="0" cy="105285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203861" y="2762809"/>
            <a:ext cx="336912" cy="57906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7551301" y="3331348"/>
            <a:ext cx="958094" cy="5264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4" name="Group 93"/>
          <p:cNvGrpSpPr/>
          <p:nvPr/>
        </p:nvGrpSpPr>
        <p:grpSpPr>
          <a:xfrm>
            <a:off x="2179399" y="1728360"/>
            <a:ext cx="1346737" cy="521765"/>
            <a:chOff x="2179399" y="1728360"/>
            <a:chExt cx="1346737" cy="521765"/>
          </a:xfrm>
        </p:grpSpPr>
        <p:sp>
          <p:nvSpPr>
            <p:cNvPr id="88" name="Freeform 87"/>
            <p:cNvSpPr/>
            <p:nvPr/>
          </p:nvSpPr>
          <p:spPr>
            <a:xfrm>
              <a:off x="2179399" y="1728360"/>
              <a:ext cx="344474" cy="507898"/>
            </a:xfrm>
            <a:custGeom>
              <a:avLst/>
              <a:gdLst/>
              <a:ahLst/>
              <a:cxnLst/>
              <a:rect l="0" t="0" r="0" b="0"/>
              <a:pathLst>
                <a:path w="344474" h="507898">
                  <a:moveTo>
                    <a:pt x="284269" y="40427"/>
                  </a:moveTo>
                  <a:lnTo>
                    <a:pt x="265118" y="23616"/>
                  </a:lnTo>
                  <a:lnTo>
                    <a:pt x="231541" y="6850"/>
                  </a:lnTo>
                  <a:lnTo>
                    <a:pt x="178274" y="0"/>
                  </a:lnTo>
                  <a:lnTo>
                    <a:pt x="122692" y="4235"/>
                  </a:lnTo>
                  <a:lnTo>
                    <a:pt x="86266" y="18655"/>
                  </a:lnTo>
                  <a:lnTo>
                    <a:pt x="53246" y="43335"/>
                  </a:lnTo>
                  <a:lnTo>
                    <a:pt x="32414" y="72874"/>
                  </a:lnTo>
                  <a:lnTo>
                    <a:pt x="29224" y="96572"/>
                  </a:lnTo>
                  <a:lnTo>
                    <a:pt x="36708" y="144324"/>
                  </a:lnTo>
                  <a:lnTo>
                    <a:pt x="51690" y="171297"/>
                  </a:lnTo>
                  <a:lnTo>
                    <a:pt x="70947" y="194107"/>
                  </a:lnTo>
                  <a:lnTo>
                    <a:pt x="97060" y="210094"/>
                  </a:lnTo>
                  <a:lnTo>
                    <a:pt x="156035" y="229637"/>
                  </a:lnTo>
                  <a:lnTo>
                    <a:pt x="192072" y="237259"/>
                  </a:lnTo>
                  <a:lnTo>
                    <a:pt x="251759" y="245424"/>
                  </a:lnTo>
                  <a:lnTo>
                    <a:pt x="291404" y="260524"/>
                  </a:lnTo>
                  <a:lnTo>
                    <a:pt x="319788" y="279816"/>
                  </a:lnTo>
                  <a:lnTo>
                    <a:pt x="337427" y="305940"/>
                  </a:lnTo>
                  <a:lnTo>
                    <a:pt x="344473" y="341496"/>
                  </a:lnTo>
                  <a:lnTo>
                    <a:pt x="340972" y="387256"/>
                  </a:lnTo>
                  <a:lnTo>
                    <a:pt x="326936" y="426681"/>
                  </a:lnTo>
                  <a:lnTo>
                    <a:pt x="307960" y="455000"/>
                  </a:lnTo>
                  <a:lnTo>
                    <a:pt x="276340" y="478208"/>
                  </a:lnTo>
                  <a:lnTo>
                    <a:pt x="216499" y="498606"/>
                  </a:lnTo>
                  <a:lnTo>
                    <a:pt x="170342" y="507897"/>
                  </a:lnTo>
                  <a:lnTo>
                    <a:pt x="115592" y="503110"/>
                  </a:lnTo>
                  <a:lnTo>
                    <a:pt x="67525" y="486224"/>
                  </a:lnTo>
                  <a:lnTo>
                    <a:pt x="15071" y="459029"/>
                  </a:lnTo>
                  <a:lnTo>
                    <a:pt x="0" y="4510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584337" y="1987224"/>
              <a:ext cx="142544" cy="203701"/>
            </a:xfrm>
            <a:custGeom>
              <a:avLst/>
              <a:gdLst/>
              <a:ahLst/>
              <a:cxnLst/>
              <a:rect l="0" t="0" r="0" b="0"/>
              <a:pathLst>
                <a:path w="142544" h="203701">
                  <a:moveTo>
                    <a:pt x="121486" y="23719"/>
                  </a:moveTo>
                  <a:lnTo>
                    <a:pt x="95100" y="8078"/>
                  </a:lnTo>
                  <a:lnTo>
                    <a:pt x="71935" y="0"/>
                  </a:lnTo>
                  <a:lnTo>
                    <a:pt x="49161" y="1868"/>
                  </a:lnTo>
                  <a:lnTo>
                    <a:pt x="28510" y="10498"/>
                  </a:lnTo>
                  <a:lnTo>
                    <a:pt x="11534" y="22132"/>
                  </a:lnTo>
                  <a:lnTo>
                    <a:pt x="6070" y="30850"/>
                  </a:lnTo>
                  <a:lnTo>
                    <a:pt x="0" y="53014"/>
                  </a:lnTo>
                  <a:lnTo>
                    <a:pt x="4509" y="104201"/>
                  </a:lnTo>
                  <a:lnTo>
                    <a:pt x="14557" y="137253"/>
                  </a:lnTo>
                  <a:lnTo>
                    <a:pt x="44985" y="182963"/>
                  </a:lnTo>
                  <a:lnTo>
                    <a:pt x="64869" y="197049"/>
                  </a:lnTo>
                  <a:lnTo>
                    <a:pt x="76723" y="202443"/>
                  </a:lnTo>
                  <a:lnTo>
                    <a:pt x="88134" y="203700"/>
                  </a:lnTo>
                  <a:lnTo>
                    <a:pt x="142543" y="1921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75571" y="2021345"/>
              <a:ext cx="214523" cy="174829"/>
            </a:xfrm>
            <a:custGeom>
              <a:avLst/>
              <a:gdLst/>
              <a:ahLst/>
              <a:cxnLst/>
              <a:rect l="0" t="0" r="0" b="0"/>
              <a:pathLst>
                <a:path w="214523" h="174829">
                  <a:moveTo>
                    <a:pt x="98708" y="73826"/>
                  </a:moveTo>
                  <a:lnTo>
                    <a:pt x="104298" y="57058"/>
                  </a:lnTo>
                  <a:lnTo>
                    <a:pt x="102184" y="24274"/>
                  </a:lnTo>
                  <a:lnTo>
                    <a:pt x="97516" y="15055"/>
                  </a:lnTo>
                  <a:lnTo>
                    <a:pt x="82971" y="1692"/>
                  </a:lnTo>
                  <a:lnTo>
                    <a:pt x="74179" y="0"/>
                  </a:lnTo>
                  <a:lnTo>
                    <a:pt x="55051" y="4360"/>
                  </a:lnTo>
                  <a:lnTo>
                    <a:pt x="30141" y="19968"/>
                  </a:lnTo>
                  <a:lnTo>
                    <a:pt x="18321" y="35851"/>
                  </a:lnTo>
                  <a:lnTo>
                    <a:pt x="1201" y="74643"/>
                  </a:lnTo>
                  <a:lnTo>
                    <a:pt x="0" y="95246"/>
                  </a:lnTo>
                  <a:lnTo>
                    <a:pt x="8760" y="137068"/>
                  </a:lnTo>
                  <a:lnTo>
                    <a:pt x="23964" y="163014"/>
                  </a:lnTo>
                  <a:lnTo>
                    <a:pt x="32501" y="167210"/>
                  </a:lnTo>
                  <a:lnTo>
                    <a:pt x="54465" y="168752"/>
                  </a:lnTo>
                  <a:lnTo>
                    <a:pt x="63364" y="165186"/>
                  </a:lnTo>
                  <a:lnTo>
                    <a:pt x="76371" y="151865"/>
                  </a:lnTo>
                  <a:lnTo>
                    <a:pt x="90270" y="124634"/>
                  </a:lnTo>
                  <a:lnTo>
                    <a:pt x="98212" y="83775"/>
                  </a:lnTo>
                  <a:lnTo>
                    <a:pt x="100717" y="83968"/>
                  </a:lnTo>
                  <a:lnTo>
                    <a:pt x="106620" y="93541"/>
                  </a:lnTo>
                  <a:lnTo>
                    <a:pt x="118860" y="118661"/>
                  </a:lnTo>
                  <a:lnTo>
                    <a:pt x="157557" y="163351"/>
                  </a:lnTo>
                  <a:lnTo>
                    <a:pt x="178286" y="172106"/>
                  </a:lnTo>
                  <a:lnTo>
                    <a:pt x="198417" y="174828"/>
                  </a:lnTo>
                  <a:lnTo>
                    <a:pt x="203785" y="173916"/>
                  </a:lnTo>
                  <a:lnTo>
                    <a:pt x="214522" y="1685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011150" y="1821430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0" y="50432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17475" y="220991"/>
                  </a:lnTo>
                  <a:lnTo>
                    <a:pt x="26174" y="282638"/>
                  </a:lnTo>
                  <a:lnTo>
                    <a:pt x="37752" y="342872"/>
                  </a:lnTo>
                  <a:lnTo>
                    <a:pt x="41991" y="385601"/>
                  </a:lnTo>
                  <a:lnTo>
                    <a:pt x="44372" y="389258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111166" y="2047356"/>
              <a:ext cx="142140" cy="202769"/>
            </a:xfrm>
            <a:custGeom>
              <a:avLst/>
              <a:gdLst/>
              <a:ahLst/>
              <a:cxnLst/>
              <a:rect l="0" t="0" r="0" b="0"/>
              <a:pathLst>
                <a:path w="142140" h="202769">
                  <a:moveTo>
                    <a:pt x="15797" y="79400"/>
                  </a:moveTo>
                  <a:lnTo>
                    <a:pt x="58489" y="76281"/>
                  </a:lnTo>
                  <a:lnTo>
                    <a:pt x="100139" y="64746"/>
                  </a:lnTo>
                  <a:lnTo>
                    <a:pt x="105951" y="57932"/>
                  </a:lnTo>
                  <a:lnTo>
                    <a:pt x="108655" y="48711"/>
                  </a:lnTo>
                  <a:lnTo>
                    <a:pt x="109288" y="37883"/>
                  </a:lnTo>
                  <a:lnTo>
                    <a:pt x="103752" y="19614"/>
                  </a:lnTo>
                  <a:lnTo>
                    <a:pt x="99000" y="11467"/>
                  </a:lnTo>
                  <a:lnTo>
                    <a:pt x="91153" y="6035"/>
                  </a:lnTo>
                  <a:lnTo>
                    <a:pt x="69956" y="0"/>
                  </a:lnTo>
                  <a:lnTo>
                    <a:pt x="37304" y="2192"/>
                  </a:lnTo>
                  <a:lnTo>
                    <a:pt x="19116" y="13500"/>
                  </a:lnTo>
                  <a:lnTo>
                    <a:pt x="10991" y="21428"/>
                  </a:lnTo>
                  <a:lnTo>
                    <a:pt x="1963" y="45836"/>
                  </a:lnTo>
                  <a:lnTo>
                    <a:pt x="0" y="92462"/>
                  </a:lnTo>
                  <a:lnTo>
                    <a:pt x="5267" y="123810"/>
                  </a:lnTo>
                  <a:lnTo>
                    <a:pt x="15407" y="149441"/>
                  </a:lnTo>
                  <a:lnTo>
                    <a:pt x="39858" y="178012"/>
                  </a:lnTo>
                  <a:lnTo>
                    <a:pt x="69330" y="195706"/>
                  </a:lnTo>
                  <a:lnTo>
                    <a:pt x="105878" y="202768"/>
                  </a:lnTo>
                  <a:lnTo>
                    <a:pt x="123294" y="201301"/>
                  </a:lnTo>
                  <a:lnTo>
                    <a:pt x="142139" y="1952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360404" y="2015882"/>
              <a:ext cx="165732" cy="216160"/>
            </a:xfrm>
            <a:custGeom>
              <a:avLst/>
              <a:gdLst/>
              <a:ahLst/>
              <a:cxnLst/>
              <a:rect l="0" t="0" r="0" b="0"/>
              <a:pathLst>
                <a:path w="165732" h="216160">
                  <a:moveTo>
                    <a:pt x="135057" y="5589"/>
                  </a:moveTo>
                  <a:lnTo>
                    <a:pt x="118289" y="0"/>
                  </a:lnTo>
                  <a:lnTo>
                    <a:pt x="85505" y="2113"/>
                  </a:lnTo>
                  <a:lnTo>
                    <a:pt x="33675" y="21713"/>
                  </a:lnTo>
                  <a:lnTo>
                    <a:pt x="10450" y="34592"/>
                  </a:lnTo>
                  <a:lnTo>
                    <a:pt x="4022" y="42472"/>
                  </a:lnTo>
                  <a:lnTo>
                    <a:pt x="907" y="51235"/>
                  </a:lnTo>
                  <a:lnTo>
                    <a:pt x="0" y="60586"/>
                  </a:lnTo>
                  <a:lnTo>
                    <a:pt x="5245" y="66820"/>
                  </a:lnTo>
                  <a:lnTo>
                    <a:pt x="66027" y="83236"/>
                  </a:lnTo>
                  <a:lnTo>
                    <a:pt x="111673" y="98092"/>
                  </a:lnTo>
                  <a:lnTo>
                    <a:pt x="157425" y="129049"/>
                  </a:lnTo>
                  <a:lnTo>
                    <a:pt x="162837" y="138199"/>
                  </a:lnTo>
                  <a:lnTo>
                    <a:pt x="165731" y="160843"/>
                  </a:lnTo>
                  <a:lnTo>
                    <a:pt x="161355" y="171093"/>
                  </a:lnTo>
                  <a:lnTo>
                    <a:pt x="144015" y="188721"/>
                  </a:lnTo>
                  <a:lnTo>
                    <a:pt x="113535" y="206209"/>
                  </a:lnTo>
                  <a:lnTo>
                    <a:pt x="51257" y="214194"/>
                  </a:lnTo>
                  <a:lnTo>
                    <a:pt x="8715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348433" y="2674238"/>
            <a:ext cx="1058237" cy="819201"/>
            <a:chOff x="2348433" y="2674238"/>
            <a:chExt cx="1058237" cy="819201"/>
          </a:xfrm>
        </p:grpSpPr>
        <p:sp>
          <p:nvSpPr>
            <p:cNvPr id="95" name="Freeform 94"/>
            <p:cNvSpPr/>
            <p:nvPr/>
          </p:nvSpPr>
          <p:spPr>
            <a:xfrm>
              <a:off x="2348433" y="2943029"/>
              <a:ext cx="172022" cy="550410"/>
            </a:xfrm>
            <a:custGeom>
              <a:avLst/>
              <a:gdLst/>
              <a:ahLst/>
              <a:cxnLst/>
              <a:rect l="0" t="0" r="0" b="0"/>
              <a:pathLst>
                <a:path w="172022" h="550410">
                  <a:moveTo>
                    <a:pt x="31007" y="89178"/>
                  </a:moveTo>
                  <a:lnTo>
                    <a:pt x="31007" y="138109"/>
                  </a:lnTo>
                  <a:lnTo>
                    <a:pt x="34126" y="185954"/>
                  </a:lnTo>
                  <a:lnTo>
                    <a:pt x="40072" y="248934"/>
                  </a:lnTo>
                  <a:lnTo>
                    <a:pt x="46691" y="303409"/>
                  </a:lnTo>
                  <a:lnTo>
                    <a:pt x="52796" y="346609"/>
                  </a:lnTo>
                  <a:lnTo>
                    <a:pt x="58238" y="391935"/>
                  </a:lnTo>
                  <a:lnTo>
                    <a:pt x="60657" y="435476"/>
                  </a:lnTo>
                  <a:lnTo>
                    <a:pt x="67608" y="493862"/>
                  </a:lnTo>
                  <a:lnTo>
                    <a:pt x="70862" y="549398"/>
                  </a:lnTo>
                  <a:lnTo>
                    <a:pt x="69276" y="550409"/>
                  </a:lnTo>
                  <a:lnTo>
                    <a:pt x="67048" y="547574"/>
                  </a:lnTo>
                  <a:lnTo>
                    <a:pt x="55067" y="499826"/>
                  </a:lnTo>
                  <a:lnTo>
                    <a:pt x="44895" y="444038"/>
                  </a:lnTo>
                  <a:lnTo>
                    <a:pt x="34472" y="383054"/>
                  </a:lnTo>
                  <a:lnTo>
                    <a:pt x="25145" y="322872"/>
                  </a:lnTo>
                  <a:lnTo>
                    <a:pt x="18281" y="262548"/>
                  </a:lnTo>
                  <a:lnTo>
                    <a:pt x="6007" y="199723"/>
                  </a:lnTo>
                  <a:lnTo>
                    <a:pt x="1372" y="145848"/>
                  </a:lnTo>
                  <a:lnTo>
                    <a:pt x="0" y="92841"/>
                  </a:lnTo>
                  <a:lnTo>
                    <a:pt x="5182" y="45680"/>
                  </a:lnTo>
                  <a:lnTo>
                    <a:pt x="14070" y="22662"/>
                  </a:lnTo>
                  <a:lnTo>
                    <a:pt x="19716" y="13249"/>
                  </a:lnTo>
                  <a:lnTo>
                    <a:pt x="28159" y="6973"/>
                  </a:lnTo>
                  <a:lnTo>
                    <a:pt x="50018" y="0"/>
                  </a:lnTo>
                  <a:lnTo>
                    <a:pt x="72212" y="3140"/>
                  </a:lnTo>
                  <a:lnTo>
                    <a:pt x="115055" y="24220"/>
                  </a:lnTo>
                  <a:lnTo>
                    <a:pt x="141178" y="49654"/>
                  </a:lnTo>
                  <a:lnTo>
                    <a:pt x="166672" y="100048"/>
                  </a:lnTo>
                  <a:lnTo>
                    <a:pt x="172021" y="120915"/>
                  </a:lnTo>
                  <a:lnTo>
                    <a:pt x="170499" y="141888"/>
                  </a:lnTo>
                  <a:lnTo>
                    <a:pt x="157476" y="173426"/>
                  </a:lnTo>
                  <a:lnTo>
                    <a:pt x="142197" y="188233"/>
                  </a:lnTo>
                  <a:lnTo>
                    <a:pt x="103793" y="207270"/>
                  </a:lnTo>
                  <a:lnTo>
                    <a:pt x="41536" y="2155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558463" y="2684766"/>
              <a:ext cx="42076" cy="505369"/>
            </a:xfrm>
            <a:custGeom>
              <a:avLst/>
              <a:gdLst/>
              <a:ahLst/>
              <a:cxnLst/>
              <a:rect l="0" t="0" r="0" b="0"/>
              <a:pathLst>
                <a:path w="42076" h="505369">
                  <a:moveTo>
                    <a:pt x="10490" y="0"/>
                  </a:moveTo>
                  <a:lnTo>
                    <a:pt x="3254" y="28726"/>
                  </a:lnTo>
                  <a:lnTo>
                    <a:pt x="612" y="92112"/>
                  </a:lnTo>
                  <a:lnTo>
                    <a:pt x="90" y="150386"/>
                  </a:lnTo>
                  <a:lnTo>
                    <a:pt x="0" y="198457"/>
                  </a:lnTo>
                  <a:lnTo>
                    <a:pt x="5562" y="244156"/>
                  </a:lnTo>
                  <a:lnTo>
                    <a:pt x="9030" y="304100"/>
                  </a:lnTo>
                  <a:lnTo>
                    <a:pt x="15646" y="356956"/>
                  </a:lnTo>
                  <a:lnTo>
                    <a:pt x="25016" y="413431"/>
                  </a:lnTo>
                  <a:lnTo>
                    <a:pt x="35201" y="469029"/>
                  </a:lnTo>
                  <a:lnTo>
                    <a:pt x="42075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77218" y="2966766"/>
              <a:ext cx="197062" cy="171290"/>
            </a:xfrm>
            <a:custGeom>
              <a:avLst/>
              <a:gdLst/>
              <a:ahLst/>
              <a:cxnLst/>
              <a:rect l="0" t="0" r="0" b="0"/>
              <a:pathLst>
                <a:path w="197062" h="171290">
                  <a:moveTo>
                    <a:pt x="91776" y="139140"/>
                  </a:moveTo>
                  <a:lnTo>
                    <a:pt x="115496" y="95178"/>
                  </a:lnTo>
                  <a:lnTo>
                    <a:pt x="121031" y="59304"/>
                  </a:lnTo>
                  <a:lnTo>
                    <a:pt x="116087" y="35807"/>
                  </a:lnTo>
                  <a:lnTo>
                    <a:pt x="111493" y="24628"/>
                  </a:lnTo>
                  <a:lnTo>
                    <a:pt x="97030" y="9087"/>
                  </a:lnTo>
                  <a:lnTo>
                    <a:pt x="88260" y="3306"/>
                  </a:lnTo>
                  <a:lnTo>
                    <a:pt x="66037" y="0"/>
                  </a:lnTo>
                  <a:lnTo>
                    <a:pt x="53560" y="757"/>
                  </a:lnTo>
                  <a:lnTo>
                    <a:pt x="33457" y="10956"/>
                  </a:lnTo>
                  <a:lnTo>
                    <a:pt x="17894" y="27188"/>
                  </a:lnTo>
                  <a:lnTo>
                    <a:pt x="7077" y="46100"/>
                  </a:lnTo>
                  <a:lnTo>
                    <a:pt x="0" y="82067"/>
                  </a:lnTo>
                  <a:lnTo>
                    <a:pt x="3492" y="116771"/>
                  </a:lnTo>
                  <a:lnTo>
                    <a:pt x="11985" y="135437"/>
                  </a:lnTo>
                  <a:lnTo>
                    <a:pt x="36501" y="166485"/>
                  </a:lnTo>
                  <a:lnTo>
                    <a:pt x="44398" y="170238"/>
                  </a:lnTo>
                  <a:lnTo>
                    <a:pt x="62530" y="171289"/>
                  </a:lnTo>
                  <a:lnTo>
                    <a:pt x="69939" y="167592"/>
                  </a:lnTo>
                  <a:lnTo>
                    <a:pt x="81291" y="154125"/>
                  </a:lnTo>
                  <a:lnTo>
                    <a:pt x="94259" y="126813"/>
                  </a:lnTo>
                  <a:lnTo>
                    <a:pt x="101885" y="79860"/>
                  </a:lnTo>
                  <a:lnTo>
                    <a:pt x="104365" y="80903"/>
                  </a:lnTo>
                  <a:lnTo>
                    <a:pt x="134996" y="126850"/>
                  </a:lnTo>
                  <a:lnTo>
                    <a:pt x="141646" y="134456"/>
                  </a:lnTo>
                  <a:lnTo>
                    <a:pt x="161514" y="142908"/>
                  </a:lnTo>
                  <a:lnTo>
                    <a:pt x="197061" y="149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895781" y="2674238"/>
              <a:ext cx="20613" cy="473783"/>
            </a:xfrm>
            <a:custGeom>
              <a:avLst/>
              <a:gdLst/>
              <a:ahLst/>
              <a:cxnLst/>
              <a:rect l="0" t="0" r="0" b="0"/>
              <a:pathLst>
                <a:path w="20613" h="473783">
                  <a:moveTo>
                    <a:pt x="20612" y="0"/>
                  </a:moveTo>
                  <a:lnTo>
                    <a:pt x="12279" y="52050"/>
                  </a:lnTo>
                  <a:lnTo>
                    <a:pt x="10734" y="105109"/>
                  </a:lnTo>
                  <a:lnTo>
                    <a:pt x="7157" y="154756"/>
                  </a:lnTo>
                  <a:lnTo>
                    <a:pt x="1808" y="202221"/>
                  </a:lnTo>
                  <a:lnTo>
                    <a:pt x="0" y="265073"/>
                  </a:lnTo>
                  <a:lnTo>
                    <a:pt x="6879" y="322548"/>
                  </a:lnTo>
                  <a:lnTo>
                    <a:pt x="9451" y="382081"/>
                  </a:lnTo>
                  <a:lnTo>
                    <a:pt x="15548" y="438641"/>
                  </a:lnTo>
                  <a:lnTo>
                    <a:pt x="20612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68994" y="288480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66954" y="3119"/>
                  </a:lnTo>
                  <a:lnTo>
                    <a:pt x="112008" y="14654"/>
                  </a:lnTo>
                  <a:lnTo>
                    <a:pt x="53528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11150" y="2910683"/>
              <a:ext cx="126343" cy="180315"/>
            </a:xfrm>
            <a:custGeom>
              <a:avLst/>
              <a:gdLst/>
              <a:ahLst/>
              <a:cxnLst/>
              <a:rect l="0" t="0" r="0" b="0"/>
              <a:pathLst>
                <a:path w="126343" h="180315">
                  <a:moveTo>
                    <a:pt x="0" y="110995"/>
                  </a:moveTo>
                  <a:lnTo>
                    <a:pt x="58617" y="110995"/>
                  </a:lnTo>
                  <a:lnTo>
                    <a:pt x="93407" y="99817"/>
                  </a:lnTo>
                  <a:lnTo>
                    <a:pt x="108975" y="81851"/>
                  </a:lnTo>
                  <a:lnTo>
                    <a:pt x="114764" y="70509"/>
                  </a:lnTo>
                  <a:lnTo>
                    <a:pt x="118077" y="48548"/>
                  </a:lnTo>
                  <a:lnTo>
                    <a:pt x="114479" y="28259"/>
                  </a:lnTo>
                  <a:lnTo>
                    <a:pt x="105082" y="11442"/>
                  </a:lnTo>
                  <a:lnTo>
                    <a:pt x="96961" y="6022"/>
                  </a:lnTo>
                  <a:lnTo>
                    <a:pt x="75459" y="0"/>
                  </a:lnTo>
                  <a:lnTo>
                    <a:pt x="65514" y="733"/>
                  </a:lnTo>
                  <a:lnTo>
                    <a:pt x="48225" y="7788"/>
                  </a:lnTo>
                  <a:lnTo>
                    <a:pt x="25337" y="36092"/>
                  </a:lnTo>
                  <a:lnTo>
                    <a:pt x="14916" y="74114"/>
                  </a:lnTo>
                  <a:lnTo>
                    <a:pt x="17418" y="109426"/>
                  </a:lnTo>
                  <a:lnTo>
                    <a:pt x="31157" y="142116"/>
                  </a:lnTo>
                  <a:lnTo>
                    <a:pt x="55635" y="168439"/>
                  </a:lnTo>
                  <a:lnTo>
                    <a:pt x="78149" y="177470"/>
                  </a:lnTo>
                  <a:lnTo>
                    <a:pt x="100243" y="180314"/>
                  </a:lnTo>
                  <a:lnTo>
                    <a:pt x="126342" y="1741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99711" y="2874279"/>
              <a:ext cx="206959" cy="231628"/>
            </a:xfrm>
            <a:custGeom>
              <a:avLst/>
              <a:gdLst/>
              <a:ahLst/>
              <a:cxnLst/>
              <a:rect l="0" t="0" r="0" b="0"/>
              <a:pathLst>
                <a:path w="206959" h="231628">
                  <a:moveTo>
                    <a:pt x="116765" y="0"/>
                  </a:moveTo>
                  <a:lnTo>
                    <a:pt x="94408" y="0"/>
                  </a:lnTo>
                  <a:lnTo>
                    <a:pt x="77193" y="6240"/>
                  </a:lnTo>
                  <a:lnTo>
                    <a:pt x="24427" y="37448"/>
                  </a:lnTo>
                  <a:lnTo>
                    <a:pt x="10215" y="55248"/>
                  </a:lnTo>
                  <a:lnTo>
                    <a:pt x="0" y="74858"/>
                  </a:lnTo>
                  <a:lnTo>
                    <a:pt x="317" y="82661"/>
                  </a:lnTo>
                  <a:lnTo>
                    <a:pt x="4038" y="89032"/>
                  </a:lnTo>
                  <a:lnTo>
                    <a:pt x="10028" y="94450"/>
                  </a:lnTo>
                  <a:lnTo>
                    <a:pt x="32282" y="100470"/>
                  </a:lnTo>
                  <a:lnTo>
                    <a:pt x="94228" y="104334"/>
                  </a:lnTo>
                  <a:lnTo>
                    <a:pt x="139853" y="110593"/>
                  </a:lnTo>
                  <a:lnTo>
                    <a:pt x="162512" y="119732"/>
                  </a:lnTo>
                  <a:lnTo>
                    <a:pt x="196122" y="144664"/>
                  </a:lnTo>
                  <a:lnTo>
                    <a:pt x="204677" y="164511"/>
                  </a:lnTo>
                  <a:lnTo>
                    <a:pt x="206958" y="176355"/>
                  </a:lnTo>
                  <a:lnTo>
                    <a:pt x="206140" y="186590"/>
                  </a:lnTo>
                  <a:lnTo>
                    <a:pt x="198992" y="204202"/>
                  </a:lnTo>
                  <a:lnTo>
                    <a:pt x="181776" y="216709"/>
                  </a:lnTo>
                  <a:lnTo>
                    <a:pt x="148896" y="227207"/>
                  </a:lnTo>
                  <a:lnTo>
                    <a:pt x="116765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0" name="Group 109"/>
          <p:cNvGrpSpPr/>
          <p:nvPr/>
        </p:nvGrpSpPr>
        <p:grpSpPr>
          <a:xfrm>
            <a:off x="3979772" y="2368911"/>
            <a:ext cx="219824" cy="715939"/>
            <a:chOff x="3979772" y="2368911"/>
            <a:chExt cx="219824" cy="715939"/>
          </a:xfrm>
        </p:grpSpPr>
        <p:sp>
          <p:nvSpPr>
            <p:cNvPr id="103" name="Freeform 102"/>
            <p:cNvSpPr/>
            <p:nvPr/>
          </p:nvSpPr>
          <p:spPr>
            <a:xfrm>
              <a:off x="3990300" y="2368911"/>
              <a:ext cx="10530" cy="52644"/>
            </a:xfrm>
            <a:custGeom>
              <a:avLst/>
              <a:gdLst/>
              <a:ahLst/>
              <a:cxnLst/>
              <a:rect l="0" t="0" r="0" b="0"/>
              <a:pathLst>
                <a:path w="10530" h="52644">
                  <a:moveTo>
                    <a:pt x="10529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90300" y="2537367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990300" y="2684766"/>
              <a:ext cx="1" cy="52644"/>
            </a:xfrm>
            <a:custGeom>
              <a:avLst/>
              <a:gdLst/>
              <a:ahLst/>
              <a:cxnLst/>
              <a:rect l="0" t="0" r="0" b="0"/>
              <a:pathLst>
                <a:path w="1" h="52644">
                  <a:moveTo>
                    <a:pt x="0" y="0"/>
                  </a:move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979772" y="2863751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10528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011357" y="3032207"/>
              <a:ext cx="1" cy="52643"/>
            </a:xfrm>
            <a:custGeom>
              <a:avLst/>
              <a:gdLst/>
              <a:ahLst/>
              <a:cxnLst/>
              <a:rect l="0" t="0" r="0" b="0"/>
              <a:pathLst>
                <a:path w="1" h="52643">
                  <a:moveTo>
                    <a:pt x="0" y="0"/>
                  </a:move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029642" y="2893221"/>
              <a:ext cx="100494" cy="83323"/>
            </a:xfrm>
            <a:custGeom>
              <a:avLst/>
              <a:gdLst/>
              <a:ahLst/>
              <a:cxnLst/>
              <a:rect l="0" t="0" r="0" b="0"/>
              <a:pathLst>
                <a:path w="100494" h="83323">
                  <a:moveTo>
                    <a:pt x="13301" y="23172"/>
                  </a:moveTo>
                  <a:lnTo>
                    <a:pt x="2122" y="34351"/>
                  </a:lnTo>
                  <a:lnTo>
                    <a:pt x="0" y="41153"/>
                  </a:lnTo>
                  <a:lnTo>
                    <a:pt x="760" y="58070"/>
                  </a:lnTo>
                  <a:lnTo>
                    <a:pt x="4940" y="65155"/>
                  </a:lnTo>
                  <a:lnTo>
                    <a:pt x="18943" y="76146"/>
                  </a:lnTo>
                  <a:lnTo>
                    <a:pt x="52147" y="83322"/>
                  </a:lnTo>
                  <a:lnTo>
                    <a:pt x="71900" y="78761"/>
                  </a:lnTo>
                  <a:lnTo>
                    <a:pt x="80443" y="74270"/>
                  </a:lnTo>
                  <a:lnTo>
                    <a:pt x="93055" y="59921"/>
                  </a:lnTo>
                  <a:lnTo>
                    <a:pt x="98056" y="51181"/>
                  </a:lnTo>
                  <a:lnTo>
                    <a:pt x="100493" y="32111"/>
                  </a:lnTo>
                  <a:lnTo>
                    <a:pt x="99505" y="22112"/>
                  </a:lnTo>
                  <a:lnTo>
                    <a:pt x="95337" y="14277"/>
                  </a:lnTo>
                  <a:lnTo>
                    <a:pt x="81346" y="2451"/>
                  </a:lnTo>
                  <a:lnTo>
                    <a:pt x="72702" y="0"/>
                  </a:lnTo>
                  <a:lnTo>
                    <a:pt x="43769" y="2138"/>
                  </a:lnTo>
                  <a:lnTo>
                    <a:pt x="16479" y="10181"/>
                  </a:lnTo>
                  <a:lnTo>
                    <a:pt x="2772" y="2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13638" y="2653181"/>
              <a:ext cx="85958" cy="157928"/>
            </a:xfrm>
            <a:custGeom>
              <a:avLst/>
              <a:gdLst/>
              <a:ahLst/>
              <a:cxnLst/>
              <a:rect l="0" t="0" r="0" b="0"/>
              <a:pathLst>
                <a:path w="85958" h="157928">
                  <a:moveTo>
                    <a:pt x="3004" y="157927"/>
                  </a:moveTo>
                  <a:lnTo>
                    <a:pt x="14183" y="146749"/>
                  </a:lnTo>
                  <a:lnTo>
                    <a:pt x="43491" y="134208"/>
                  </a:lnTo>
                  <a:lnTo>
                    <a:pt x="85957" y="127896"/>
                  </a:lnTo>
                  <a:lnTo>
                    <a:pt x="78087" y="127033"/>
                  </a:lnTo>
                  <a:lnTo>
                    <a:pt x="37246" y="124139"/>
                  </a:lnTo>
                  <a:lnTo>
                    <a:pt x="19782" y="115224"/>
                  </a:lnTo>
                  <a:lnTo>
                    <a:pt x="7342" y="100344"/>
                  </a:lnTo>
                  <a:lnTo>
                    <a:pt x="2386" y="91462"/>
                  </a:lnTo>
                  <a:lnTo>
                    <a:pt x="0" y="69116"/>
                  </a:lnTo>
                  <a:lnTo>
                    <a:pt x="11074" y="9880"/>
                  </a:lnTo>
                  <a:lnTo>
                    <a:pt x="135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4722750" y="2267872"/>
            <a:ext cx="1289023" cy="403484"/>
            <a:chOff x="4722750" y="2267872"/>
            <a:chExt cx="1289023" cy="403484"/>
          </a:xfrm>
        </p:grpSpPr>
        <p:sp>
          <p:nvSpPr>
            <p:cNvPr id="111" name="Freeform 110"/>
            <p:cNvSpPr/>
            <p:nvPr/>
          </p:nvSpPr>
          <p:spPr>
            <a:xfrm>
              <a:off x="4722750" y="2267872"/>
              <a:ext cx="267758" cy="403484"/>
            </a:xfrm>
            <a:custGeom>
              <a:avLst/>
              <a:gdLst/>
              <a:ahLst/>
              <a:cxnLst/>
              <a:rect l="0" t="0" r="0" b="0"/>
              <a:pathLst>
                <a:path w="267758" h="403484">
                  <a:moveTo>
                    <a:pt x="204586" y="79982"/>
                  </a:moveTo>
                  <a:lnTo>
                    <a:pt x="184343" y="36020"/>
                  </a:lnTo>
                  <a:lnTo>
                    <a:pt x="159594" y="11324"/>
                  </a:lnTo>
                  <a:lnTo>
                    <a:pt x="137016" y="2674"/>
                  </a:lnTo>
                  <a:lnTo>
                    <a:pt x="112554" y="0"/>
                  </a:lnTo>
                  <a:lnTo>
                    <a:pt x="89984" y="2711"/>
                  </a:lnTo>
                  <a:lnTo>
                    <a:pt x="71374" y="10935"/>
                  </a:lnTo>
                  <a:lnTo>
                    <a:pt x="63136" y="16403"/>
                  </a:lnTo>
                  <a:lnTo>
                    <a:pt x="40363" y="46456"/>
                  </a:lnTo>
                  <a:lnTo>
                    <a:pt x="20112" y="92467"/>
                  </a:lnTo>
                  <a:lnTo>
                    <a:pt x="4847" y="152335"/>
                  </a:lnTo>
                  <a:lnTo>
                    <a:pt x="0" y="181159"/>
                  </a:lnTo>
                  <a:lnTo>
                    <a:pt x="3301" y="237792"/>
                  </a:lnTo>
                  <a:lnTo>
                    <a:pt x="9889" y="288449"/>
                  </a:lnTo>
                  <a:lnTo>
                    <a:pt x="37296" y="342918"/>
                  </a:lnTo>
                  <a:lnTo>
                    <a:pt x="64437" y="379665"/>
                  </a:lnTo>
                  <a:lnTo>
                    <a:pt x="90921" y="396635"/>
                  </a:lnTo>
                  <a:lnTo>
                    <a:pt x="126584" y="403483"/>
                  </a:lnTo>
                  <a:lnTo>
                    <a:pt x="161198" y="399922"/>
                  </a:lnTo>
                  <a:lnTo>
                    <a:pt x="214947" y="373470"/>
                  </a:lnTo>
                  <a:lnTo>
                    <a:pt x="234928" y="358990"/>
                  </a:lnTo>
                  <a:lnTo>
                    <a:pt x="267757" y="322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25314" y="2368911"/>
              <a:ext cx="237321" cy="281343"/>
            </a:xfrm>
            <a:custGeom>
              <a:avLst/>
              <a:gdLst/>
              <a:ahLst/>
              <a:cxnLst/>
              <a:rect l="0" t="0" r="0" b="0"/>
              <a:pathLst>
                <a:path w="237321" h="281343">
                  <a:moveTo>
                    <a:pt x="133649" y="42115"/>
                  </a:moveTo>
                  <a:lnTo>
                    <a:pt x="115669" y="26473"/>
                  </a:lnTo>
                  <a:lnTo>
                    <a:pt x="98752" y="18395"/>
                  </a:lnTo>
                  <a:lnTo>
                    <a:pt x="79535" y="17145"/>
                  </a:lnTo>
                  <a:lnTo>
                    <a:pt x="60465" y="21658"/>
                  </a:lnTo>
                  <a:lnTo>
                    <a:pt x="44192" y="31463"/>
                  </a:lnTo>
                  <a:lnTo>
                    <a:pt x="32279" y="46739"/>
                  </a:lnTo>
                  <a:lnTo>
                    <a:pt x="7651" y="105692"/>
                  </a:lnTo>
                  <a:lnTo>
                    <a:pt x="0" y="140111"/>
                  </a:lnTo>
                  <a:lnTo>
                    <a:pt x="853" y="179945"/>
                  </a:lnTo>
                  <a:lnTo>
                    <a:pt x="11622" y="229737"/>
                  </a:lnTo>
                  <a:lnTo>
                    <a:pt x="27173" y="257064"/>
                  </a:lnTo>
                  <a:lnTo>
                    <a:pt x="46162" y="269449"/>
                  </a:lnTo>
                  <a:lnTo>
                    <a:pt x="70200" y="277683"/>
                  </a:lnTo>
                  <a:lnTo>
                    <a:pt x="96481" y="281342"/>
                  </a:lnTo>
                  <a:lnTo>
                    <a:pt x="137584" y="272224"/>
                  </a:lnTo>
                  <a:lnTo>
                    <a:pt x="168220" y="254705"/>
                  </a:lnTo>
                  <a:lnTo>
                    <a:pt x="205599" y="219418"/>
                  </a:lnTo>
                  <a:lnTo>
                    <a:pt x="230760" y="168235"/>
                  </a:lnTo>
                  <a:lnTo>
                    <a:pt x="237320" y="117893"/>
                  </a:lnTo>
                  <a:lnTo>
                    <a:pt x="236116" y="79125"/>
                  </a:lnTo>
                  <a:lnTo>
                    <a:pt x="210212" y="22795"/>
                  </a:lnTo>
                  <a:lnTo>
                    <a:pt x="18629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274777" y="2358383"/>
              <a:ext cx="168457" cy="249842"/>
            </a:xfrm>
            <a:custGeom>
              <a:avLst/>
              <a:gdLst/>
              <a:ahLst/>
              <a:cxnLst/>
              <a:rect l="0" t="0" r="0" b="0"/>
              <a:pathLst>
                <a:path w="168457" h="249842">
                  <a:moveTo>
                    <a:pt x="0" y="63171"/>
                  </a:moveTo>
                  <a:lnTo>
                    <a:pt x="35917" y="126599"/>
                  </a:lnTo>
                  <a:lnTo>
                    <a:pt x="70298" y="184607"/>
                  </a:lnTo>
                  <a:lnTo>
                    <a:pt x="112313" y="246664"/>
                  </a:lnTo>
                  <a:lnTo>
                    <a:pt x="119329" y="249841"/>
                  </a:lnTo>
                  <a:lnTo>
                    <a:pt x="126346" y="249619"/>
                  </a:lnTo>
                  <a:lnTo>
                    <a:pt x="133364" y="247131"/>
                  </a:lnTo>
                  <a:lnTo>
                    <a:pt x="138042" y="240793"/>
                  </a:lnTo>
                  <a:lnTo>
                    <a:pt x="144627" y="209516"/>
                  </a:lnTo>
                  <a:lnTo>
                    <a:pt x="152623" y="148878"/>
                  </a:lnTo>
                  <a:lnTo>
                    <a:pt x="158049" y="97172"/>
                  </a:lnTo>
                  <a:lnTo>
                    <a:pt x="166054" y="4189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474818" y="2368980"/>
              <a:ext cx="221100" cy="247065"/>
            </a:xfrm>
            <a:custGeom>
              <a:avLst/>
              <a:gdLst/>
              <a:ahLst/>
              <a:cxnLst/>
              <a:rect l="0" t="0" r="0" b="0"/>
              <a:pathLst>
                <a:path w="221100" h="247065">
                  <a:moveTo>
                    <a:pt x="0" y="52574"/>
                  </a:moveTo>
                  <a:lnTo>
                    <a:pt x="34329" y="113447"/>
                  </a:lnTo>
                  <a:lnTo>
                    <a:pt x="56575" y="136121"/>
                  </a:lnTo>
                  <a:lnTo>
                    <a:pt x="65793" y="143367"/>
                  </a:lnTo>
                  <a:lnTo>
                    <a:pt x="88513" y="148299"/>
                  </a:lnTo>
                  <a:lnTo>
                    <a:pt x="111869" y="145421"/>
                  </a:lnTo>
                  <a:lnTo>
                    <a:pt x="130048" y="136343"/>
                  </a:lnTo>
                  <a:lnTo>
                    <a:pt x="153437" y="112490"/>
                  </a:lnTo>
                  <a:lnTo>
                    <a:pt x="161781" y="87002"/>
                  </a:lnTo>
                  <a:lnTo>
                    <a:pt x="163150" y="58517"/>
                  </a:lnTo>
                  <a:lnTo>
                    <a:pt x="155959" y="34158"/>
                  </a:lnTo>
                  <a:lnTo>
                    <a:pt x="141845" y="14753"/>
                  </a:lnTo>
                  <a:lnTo>
                    <a:pt x="133168" y="6303"/>
                  </a:lnTo>
                  <a:lnTo>
                    <a:pt x="123874" y="1840"/>
                  </a:lnTo>
                  <a:lnTo>
                    <a:pt x="104188" y="0"/>
                  </a:lnTo>
                  <a:lnTo>
                    <a:pt x="73375" y="5541"/>
                  </a:lnTo>
                  <a:lnTo>
                    <a:pt x="55618" y="20752"/>
                  </a:lnTo>
                  <a:lnTo>
                    <a:pt x="41097" y="43110"/>
                  </a:lnTo>
                  <a:lnTo>
                    <a:pt x="30744" y="68645"/>
                  </a:lnTo>
                  <a:lnTo>
                    <a:pt x="28482" y="92472"/>
                  </a:lnTo>
                  <a:lnTo>
                    <a:pt x="39583" y="154274"/>
                  </a:lnTo>
                  <a:lnTo>
                    <a:pt x="55956" y="199265"/>
                  </a:lnTo>
                  <a:lnTo>
                    <a:pt x="69323" y="219545"/>
                  </a:lnTo>
                  <a:lnTo>
                    <a:pt x="86963" y="236358"/>
                  </a:lnTo>
                  <a:lnTo>
                    <a:pt x="112740" y="245390"/>
                  </a:lnTo>
                  <a:lnTo>
                    <a:pt x="141354" y="247064"/>
                  </a:lnTo>
                  <a:lnTo>
                    <a:pt x="165769" y="240010"/>
                  </a:lnTo>
                  <a:lnTo>
                    <a:pt x="221099" y="2105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27502" y="2382208"/>
              <a:ext cx="284271" cy="273165"/>
            </a:xfrm>
            <a:custGeom>
              <a:avLst/>
              <a:gdLst/>
              <a:ahLst/>
              <a:cxnLst/>
              <a:rect l="0" t="0" r="0" b="0"/>
              <a:pathLst>
                <a:path w="284271" h="273165">
                  <a:moveTo>
                    <a:pt x="0" y="102517"/>
                  </a:moveTo>
                  <a:lnTo>
                    <a:pt x="15642" y="128903"/>
                  </a:lnTo>
                  <a:lnTo>
                    <a:pt x="40433" y="191418"/>
                  </a:lnTo>
                  <a:lnTo>
                    <a:pt x="59806" y="245467"/>
                  </a:lnTo>
                  <a:lnTo>
                    <a:pt x="74782" y="273164"/>
                  </a:lnTo>
                  <a:lnTo>
                    <a:pt x="75591" y="272434"/>
                  </a:lnTo>
                  <a:lnTo>
                    <a:pt x="72201" y="261094"/>
                  </a:lnTo>
                  <a:lnTo>
                    <a:pt x="54079" y="212566"/>
                  </a:lnTo>
                  <a:lnTo>
                    <a:pt x="33300" y="152591"/>
                  </a:lnTo>
                  <a:lnTo>
                    <a:pt x="19096" y="115404"/>
                  </a:lnTo>
                  <a:lnTo>
                    <a:pt x="18656" y="70980"/>
                  </a:lnTo>
                  <a:lnTo>
                    <a:pt x="29349" y="47166"/>
                  </a:lnTo>
                  <a:lnTo>
                    <a:pt x="45799" y="29954"/>
                  </a:lnTo>
                  <a:lnTo>
                    <a:pt x="95242" y="5325"/>
                  </a:lnTo>
                  <a:lnTo>
                    <a:pt x="158673" y="0"/>
                  </a:lnTo>
                  <a:lnTo>
                    <a:pt x="214877" y="5881"/>
                  </a:lnTo>
                  <a:lnTo>
                    <a:pt x="255130" y="7204"/>
                  </a:lnTo>
                  <a:lnTo>
                    <a:pt x="284270" y="7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7" name="Straight Connector 116"/>
          <p:cNvCxnSpPr/>
          <p:nvPr/>
        </p:nvCxnSpPr>
        <p:spPr>
          <a:xfrm>
            <a:off x="6148642" y="2105699"/>
            <a:ext cx="0" cy="63171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5" name="Group 124"/>
          <p:cNvGrpSpPr/>
          <p:nvPr/>
        </p:nvGrpSpPr>
        <p:grpSpPr>
          <a:xfrm>
            <a:off x="6297016" y="2263626"/>
            <a:ext cx="1073615" cy="463255"/>
            <a:chOff x="6297016" y="2263626"/>
            <a:chExt cx="1073615" cy="463255"/>
          </a:xfrm>
        </p:grpSpPr>
        <p:sp>
          <p:nvSpPr>
            <p:cNvPr id="118" name="Freeform 117"/>
            <p:cNvSpPr/>
            <p:nvPr/>
          </p:nvSpPr>
          <p:spPr>
            <a:xfrm>
              <a:off x="6297016" y="2263626"/>
              <a:ext cx="212871" cy="349908"/>
            </a:xfrm>
            <a:custGeom>
              <a:avLst/>
              <a:gdLst/>
              <a:ahLst/>
              <a:cxnLst/>
              <a:rect l="0" t="0" r="0" b="0"/>
              <a:pathLst>
                <a:path w="212871" h="349908">
                  <a:moveTo>
                    <a:pt x="9554" y="0"/>
                  </a:moveTo>
                  <a:lnTo>
                    <a:pt x="3964" y="16768"/>
                  </a:lnTo>
                  <a:lnTo>
                    <a:pt x="7236" y="69517"/>
                  </a:lnTo>
                  <a:lnTo>
                    <a:pt x="9096" y="129329"/>
                  </a:lnTo>
                  <a:lnTo>
                    <a:pt x="9418" y="179870"/>
                  </a:lnTo>
                  <a:lnTo>
                    <a:pt x="9513" y="228770"/>
                  </a:lnTo>
                  <a:lnTo>
                    <a:pt x="9542" y="276014"/>
                  </a:lnTo>
                  <a:lnTo>
                    <a:pt x="8378" y="300488"/>
                  </a:lnTo>
                  <a:lnTo>
                    <a:pt x="6431" y="302101"/>
                  </a:lnTo>
                  <a:lnTo>
                    <a:pt x="3962" y="299667"/>
                  </a:lnTo>
                  <a:lnTo>
                    <a:pt x="0" y="262138"/>
                  </a:lnTo>
                  <a:lnTo>
                    <a:pt x="1654" y="225590"/>
                  </a:lnTo>
                  <a:lnTo>
                    <a:pt x="10332" y="207107"/>
                  </a:lnTo>
                  <a:lnTo>
                    <a:pt x="25107" y="194213"/>
                  </a:lnTo>
                  <a:lnTo>
                    <a:pt x="33961" y="189137"/>
                  </a:lnTo>
                  <a:lnTo>
                    <a:pt x="74367" y="181993"/>
                  </a:lnTo>
                  <a:lnTo>
                    <a:pt x="112205" y="185465"/>
                  </a:lnTo>
                  <a:lnTo>
                    <a:pt x="145644" y="199493"/>
                  </a:lnTo>
                  <a:lnTo>
                    <a:pt x="194872" y="238906"/>
                  </a:lnTo>
                  <a:lnTo>
                    <a:pt x="210822" y="265370"/>
                  </a:lnTo>
                  <a:lnTo>
                    <a:pt x="212870" y="285228"/>
                  </a:lnTo>
                  <a:lnTo>
                    <a:pt x="208710" y="305753"/>
                  </a:lnTo>
                  <a:lnTo>
                    <a:pt x="199063" y="326573"/>
                  </a:lnTo>
                  <a:lnTo>
                    <a:pt x="183858" y="341286"/>
                  </a:lnTo>
                  <a:lnTo>
                    <a:pt x="174890" y="346847"/>
                  </a:lnTo>
                  <a:lnTo>
                    <a:pt x="152447" y="349907"/>
                  </a:lnTo>
                  <a:lnTo>
                    <a:pt x="99910" y="342339"/>
                  </a:lnTo>
                  <a:lnTo>
                    <a:pt x="48185" y="320961"/>
                  </a:lnTo>
                  <a:lnTo>
                    <a:pt x="30611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548475" y="2526839"/>
              <a:ext cx="139538" cy="126421"/>
            </a:xfrm>
            <a:custGeom>
              <a:avLst/>
              <a:gdLst/>
              <a:ahLst/>
              <a:cxnLst/>
              <a:rect l="0" t="0" r="0" b="0"/>
              <a:pathLst>
                <a:path w="139538" h="126421">
                  <a:moveTo>
                    <a:pt x="95007" y="42114"/>
                  </a:moveTo>
                  <a:lnTo>
                    <a:pt x="83828" y="25346"/>
                  </a:lnTo>
                  <a:lnTo>
                    <a:pt x="68982" y="13995"/>
                  </a:lnTo>
                  <a:lnTo>
                    <a:pt x="60109" y="9330"/>
                  </a:lnTo>
                  <a:lnTo>
                    <a:pt x="40892" y="7266"/>
                  </a:lnTo>
                  <a:lnTo>
                    <a:pt x="30854" y="8354"/>
                  </a:lnTo>
                  <a:lnTo>
                    <a:pt x="13462" y="18921"/>
                  </a:lnTo>
                  <a:lnTo>
                    <a:pt x="5548" y="26652"/>
                  </a:lnTo>
                  <a:lnTo>
                    <a:pt x="1443" y="36485"/>
                  </a:lnTo>
                  <a:lnTo>
                    <a:pt x="0" y="59889"/>
                  </a:lnTo>
                  <a:lnTo>
                    <a:pt x="5765" y="93784"/>
                  </a:lnTo>
                  <a:lnTo>
                    <a:pt x="20472" y="120465"/>
                  </a:lnTo>
                  <a:lnTo>
                    <a:pt x="28939" y="124763"/>
                  </a:lnTo>
                  <a:lnTo>
                    <a:pt x="50826" y="126420"/>
                  </a:lnTo>
                  <a:lnTo>
                    <a:pt x="83866" y="120776"/>
                  </a:lnTo>
                  <a:lnTo>
                    <a:pt x="115882" y="106105"/>
                  </a:lnTo>
                  <a:lnTo>
                    <a:pt x="130801" y="90442"/>
                  </a:lnTo>
                  <a:lnTo>
                    <a:pt x="136416" y="81352"/>
                  </a:lnTo>
                  <a:lnTo>
                    <a:pt x="139537" y="61893"/>
                  </a:lnTo>
                  <a:lnTo>
                    <a:pt x="138732" y="51790"/>
                  </a:lnTo>
                  <a:lnTo>
                    <a:pt x="128478" y="34326"/>
                  </a:lnTo>
                  <a:lnTo>
                    <a:pt x="950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735453" y="2329781"/>
              <a:ext cx="129128" cy="337071"/>
            </a:xfrm>
            <a:custGeom>
              <a:avLst/>
              <a:gdLst/>
              <a:ahLst/>
              <a:cxnLst/>
              <a:rect l="0" t="0" r="0" b="0"/>
              <a:pathLst>
                <a:path w="129128" h="337071">
                  <a:moveTo>
                    <a:pt x="65956" y="302343"/>
                  </a:moveTo>
                  <a:lnTo>
                    <a:pt x="77135" y="291165"/>
                  </a:lnTo>
                  <a:lnTo>
                    <a:pt x="79258" y="283192"/>
                  </a:lnTo>
                  <a:lnTo>
                    <a:pt x="78496" y="261856"/>
                  </a:lnTo>
                  <a:lnTo>
                    <a:pt x="74317" y="253125"/>
                  </a:lnTo>
                  <a:lnTo>
                    <a:pt x="60313" y="240304"/>
                  </a:lnTo>
                  <a:lnTo>
                    <a:pt x="51666" y="238757"/>
                  </a:lnTo>
                  <a:lnTo>
                    <a:pt x="32698" y="243277"/>
                  </a:lnTo>
                  <a:lnTo>
                    <a:pt x="18810" y="256204"/>
                  </a:lnTo>
                  <a:lnTo>
                    <a:pt x="362" y="293099"/>
                  </a:lnTo>
                  <a:lnTo>
                    <a:pt x="0" y="302030"/>
                  </a:lnTo>
                  <a:lnTo>
                    <a:pt x="5837" y="318191"/>
                  </a:lnTo>
                  <a:lnTo>
                    <a:pt x="19350" y="330054"/>
                  </a:lnTo>
                  <a:lnTo>
                    <a:pt x="27866" y="334855"/>
                  </a:lnTo>
                  <a:lnTo>
                    <a:pt x="46688" y="337070"/>
                  </a:lnTo>
                  <a:lnTo>
                    <a:pt x="65581" y="332985"/>
                  </a:lnTo>
                  <a:lnTo>
                    <a:pt x="81777" y="323371"/>
                  </a:lnTo>
                  <a:lnTo>
                    <a:pt x="93655" y="308179"/>
                  </a:lnTo>
                  <a:lnTo>
                    <a:pt x="110812" y="264241"/>
                  </a:lnTo>
                  <a:lnTo>
                    <a:pt x="117060" y="210502"/>
                  </a:lnTo>
                  <a:lnTo>
                    <a:pt x="115176" y="151707"/>
                  </a:lnTo>
                  <a:lnTo>
                    <a:pt x="109474" y="89704"/>
                  </a:lnTo>
                  <a:lnTo>
                    <a:pt x="96802" y="26596"/>
                  </a:lnTo>
                  <a:lnTo>
                    <a:pt x="93540" y="13227"/>
                  </a:lnTo>
                  <a:lnTo>
                    <a:pt x="87855" y="5484"/>
                  </a:lnTo>
                  <a:lnTo>
                    <a:pt x="80555" y="1492"/>
                  </a:lnTo>
                  <a:lnTo>
                    <a:pt x="72179" y="0"/>
                  </a:lnTo>
                  <a:lnTo>
                    <a:pt x="66595" y="3685"/>
                  </a:lnTo>
                  <a:lnTo>
                    <a:pt x="60391" y="20257"/>
                  </a:lnTo>
                  <a:lnTo>
                    <a:pt x="56408" y="77430"/>
                  </a:lnTo>
                  <a:lnTo>
                    <a:pt x="55718" y="126648"/>
                  </a:lnTo>
                  <a:lnTo>
                    <a:pt x="58604" y="182673"/>
                  </a:lnTo>
                  <a:lnTo>
                    <a:pt x="73394" y="239834"/>
                  </a:lnTo>
                  <a:lnTo>
                    <a:pt x="84798" y="276673"/>
                  </a:lnTo>
                  <a:lnTo>
                    <a:pt x="129127" y="333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940475" y="2600538"/>
              <a:ext cx="8334" cy="126343"/>
            </a:xfrm>
            <a:custGeom>
              <a:avLst/>
              <a:gdLst/>
              <a:ahLst/>
              <a:cxnLst/>
              <a:rect l="0" t="0" r="0" b="0"/>
              <a:pathLst>
                <a:path w="8334" h="126343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8333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27751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98361" y="2524278"/>
              <a:ext cx="108192" cy="192075"/>
            </a:xfrm>
            <a:custGeom>
              <a:avLst/>
              <a:gdLst/>
              <a:ahLst/>
              <a:cxnLst/>
              <a:rect l="0" t="0" r="0" b="0"/>
              <a:pathLst>
                <a:path w="108192" h="192075">
                  <a:moveTo>
                    <a:pt x="3089" y="65732"/>
                  </a:moveTo>
                  <a:lnTo>
                    <a:pt x="21070" y="81373"/>
                  </a:lnTo>
                  <a:lnTo>
                    <a:pt x="37987" y="89451"/>
                  </a:lnTo>
                  <a:lnTo>
                    <a:pt x="60324" y="90702"/>
                  </a:lnTo>
                  <a:lnTo>
                    <a:pt x="83509" y="86188"/>
                  </a:lnTo>
                  <a:lnTo>
                    <a:pt x="101613" y="76383"/>
                  </a:lnTo>
                  <a:lnTo>
                    <a:pt x="106206" y="69323"/>
                  </a:lnTo>
                  <a:lnTo>
                    <a:pt x="108191" y="52120"/>
                  </a:lnTo>
                  <a:lnTo>
                    <a:pt x="102731" y="22705"/>
                  </a:lnTo>
                  <a:lnTo>
                    <a:pt x="96423" y="14820"/>
                  </a:lnTo>
                  <a:lnTo>
                    <a:pt x="76936" y="2940"/>
                  </a:lnTo>
                  <a:lnTo>
                    <a:pt x="55797" y="0"/>
                  </a:lnTo>
                  <a:lnTo>
                    <a:pt x="45247" y="854"/>
                  </a:lnTo>
                  <a:lnTo>
                    <a:pt x="27285" y="11161"/>
                  </a:lnTo>
                  <a:lnTo>
                    <a:pt x="12673" y="27440"/>
                  </a:lnTo>
                  <a:lnTo>
                    <a:pt x="2279" y="46374"/>
                  </a:lnTo>
                  <a:lnTo>
                    <a:pt x="0" y="66487"/>
                  </a:lnTo>
                  <a:lnTo>
                    <a:pt x="5022" y="124540"/>
                  </a:lnTo>
                  <a:lnTo>
                    <a:pt x="19780" y="151137"/>
                  </a:lnTo>
                  <a:lnTo>
                    <a:pt x="32344" y="166471"/>
                  </a:lnTo>
                  <a:lnTo>
                    <a:pt x="58161" y="182668"/>
                  </a:lnTo>
                  <a:lnTo>
                    <a:pt x="97846" y="1920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33084" y="2460649"/>
              <a:ext cx="137547" cy="234647"/>
            </a:xfrm>
            <a:custGeom>
              <a:avLst/>
              <a:gdLst/>
              <a:ahLst/>
              <a:cxnLst/>
              <a:rect l="0" t="0" r="0" b="0"/>
              <a:pathLst>
                <a:path w="137547" h="234647">
                  <a:moveTo>
                    <a:pt x="115807" y="13548"/>
                  </a:moveTo>
                  <a:lnTo>
                    <a:pt x="104629" y="2369"/>
                  </a:lnTo>
                  <a:lnTo>
                    <a:pt x="83543" y="0"/>
                  </a:lnTo>
                  <a:lnTo>
                    <a:pt x="57014" y="4017"/>
                  </a:lnTo>
                  <a:lnTo>
                    <a:pt x="23518" y="19432"/>
                  </a:lnTo>
                  <a:lnTo>
                    <a:pt x="6160" y="32151"/>
                  </a:lnTo>
                  <a:lnTo>
                    <a:pt x="1765" y="39988"/>
                  </a:lnTo>
                  <a:lnTo>
                    <a:pt x="0" y="58054"/>
                  </a:lnTo>
                  <a:lnTo>
                    <a:pt x="3508" y="66615"/>
                  </a:lnTo>
                  <a:lnTo>
                    <a:pt x="16763" y="82367"/>
                  </a:lnTo>
                  <a:lnTo>
                    <a:pt x="37472" y="90927"/>
                  </a:lnTo>
                  <a:lnTo>
                    <a:pt x="94140" y="106449"/>
                  </a:lnTo>
                  <a:lnTo>
                    <a:pt x="115536" y="117618"/>
                  </a:lnTo>
                  <a:lnTo>
                    <a:pt x="130504" y="133501"/>
                  </a:lnTo>
                  <a:lnTo>
                    <a:pt x="136133" y="142649"/>
                  </a:lnTo>
                  <a:lnTo>
                    <a:pt x="137546" y="152258"/>
                  </a:lnTo>
                  <a:lnTo>
                    <a:pt x="132878" y="172293"/>
                  </a:lnTo>
                  <a:lnTo>
                    <a:pt x="117096" y="197714"/>
                  </a:lnTo>
                  <a:lnTo>
                    <a:pt x="92012" y="220064"/>
                  </a:lnTo>
                  <a:lnTo>
                    <a:pt x="75595" y="228165"/>
                  </a:lnTo>
                  <a:lnTo>
                    <a:pt x="52636" y="2346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738238" y="2803507"/>
            <a:ext cx="1945871" cy="752197"/>
            <a:chOff x="6738238" y="2803507"/>
            <a:chExt cx="1945871" cy="752197"/>
          </a:xfrm>
        </p:grpSpPr>
        <p:sp>
          <p:nvSpPr>
            <p:cNvPr id="126" name="Freeform 125"/>
            <p:cNvSpPr/>
            <p:nvPr/>
          </p:nvSpPr>
          <p:spPr>
            <a:xfrm>
              <a:off x="6738238" y="2832165"/>
              <a:ext cx="178985" cy="136872"/>
            </a:xfrm>
            <a:custGeom>
              <a:avLst/>
              <a:gdLst/>
              <a:ahLst/>
              <a:cxnLst/>
              <a:rect l="0" t="0" r="0" b="0"/>
              <a:pathLst>
                <a:path w="178985" h="136872">
                  <a:moveTo>
                    <a:pt x="178984" y="0"/>
                  </a:moveTo>
                  <a:lnTo>
                    <a:pt x="125109" y="46640"/>
                  </a:lnTo>
                  <a:lnTo>
                    <a:pt x="63063" y="9727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80352" y="2811108"/>
              <a:ext cx="94758" cy="210571"/>
            </a:xfrm>
            <a:custGeom>
              <a:avLst/>
              <a:gdLst/>
              <a:ahLst/>
              <a:cxnLst/>
              <a:rect l="0" t="0" r="0" b="0"/>
              <a:pathLst>
                <a:path w="94758" h="210571">
                  <a:moveTo>
                    <a:pt x="94757" y="210570"/>
                  </a:moveTo>
                  <a:lnTo>
                    <a:pt x="76798" y="156696"/>
                  </a:lnTo>
                  <a:lnTo>
                    <a:pt x="48880" y="94649"/>
                  </a:lnTo>
                  <a:lnTo>
                    <a:pt x="17617" y="327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80766" y="2905865"/>
              <a:ext cx="195620" cy="421141"/>
            </a:xfrm>
            <a:custGeom>
              <a:avLst/>
              <a:gdLst/>
              <a:ahLst/>
              <a:cxnLst/>
              <a:rect l="0" t="0" r="0" b="0"/>
              <a:pathLst>
                <a:path w="195620" h="421141">
                  <a:moveTo>
                    <a:pt x="162799" y="0"/>
                  </a:moveTo>
                  <a:lnTo>
                    <a:pt x="138752" y="17981"/>
                  </a:lnTo>
                  <a:lnTo>
                    <a:pt x="88928" y="74354"/>
                  </a:lnTo>
                  <a:lnTo>
                    <a:pt x="43768" y="135758"/>
                  </a:lnTo>
                  <a:lnTo>
                    <a:pt x="21335" y="158898"/>
                  </a:lnTo>
                  <a:lnTo>
                    <a:pt x="2830" y="169277"/>
                  </a:lnTo>
                  <a:lnTo>
                    <a:pt x="0" y="170173"/>
                  </a:lnTo>
                  <a:lnTo>
                    <a:pt x="6216" y="164930"/>
                  </a:lnTo>
                  <a:lnTo>
                    <a:pt x="35035" y="160002"/>
                  </a:lnTo>
                  <a:lnTo>
                    <a:pt x="43698" y="162820"/>
                  </a:lnTo>
                  <a:lnTo>
                    <a:pt x="50643" y="168208"/>
                  </a:lnTo>
                  <a:lnTo>
                    <a:pt x="56443" y="175310"/>
                  </a:lnTo>
                  <a:lnTo>
                    <a:pt x="59768" y="195679"/>
                  </a:lnTo>
                  <a:lnTo>
                    <a:pt x="52369" y="241294"/>
                  </a:lnTo>
                  <a:lnTo>
                    <a:pt x="37402" y="267896"/>
                  </a:lnTo>
                  <a:lnTo>
                    <a:pt x="34747" y="269845"/>
                  </a:lnTo>
                  <a:lnTo>
                    <a:pt x="34147" y="267634"/>
                  </a:lnTo>
                  <a:lnTo>
                    <a:pt x="34917" y="262650"/>
                  </a:lnTo>
                  <a:lnTo>
                    <a:pt x="38940" y="260498"/>
                  </a:lnTo>
                  <a:lnTo>
                    <a:pt x="52768" y="261226"/>
                  </a:lnTo>
                  <a:lnTo>
                    <a:pt x="80284" y="273802"/>
                  </a:lnTo>
                  <a:lnTo>
                    <a:pt x="132826" y="312659"/>
                  </a:lnTo>
                  <a:lnTo>
                    <a:pt x="156107" y="320284"/>
                  </a:lnTo>
                  <a:lnTo>
                    <a:pt x="168866" y="322317"/>
                  </a:lnTo>
                  <a:lnTo>
                    <a:pt x="178542" y="320163"/>
                  </a:lnTo>
                  <a:lnTo>
                    <a:pt x="186163" y="315217"/>
                  </a:lnTo>
                  <a:lnTo>
                    <a:pt x="192413" y="308411"/>
                  </a:lnTo>
                  <a:lnTo>
                    <a:pt x="195409" y="300364"/>
                  </a:lnTo>
                  <a:lnTo>
                    <a:pt x="195619" y="282064"/>
                  </a:lnTo>
                  <a:lnTo>
                    <a:pt x="188694" y="265351"/>
                  </a:lnTo>
                  <a:lnTo>
                    <a:pt x="183572" y="257619"/>
                  </a:lnTo>
                  <a:lnTo>
                    <a:pt x="168521" y="245909"/>
                  </a:lnTo>
                  <a:lnTo>
                    <a:pt x="159594" y="241148"/>
                  </a:lnTo>
                  <a:lnTo>
                    <a:pt x="150134" y="240314"/>
                  </a:lnTo>
                  <a:lnTo>
                    <a:pt x="130264" y="245626"/>
                  </a:lnTo>
                  <a:lnTo>
                    <a:pt x="104935" y="261771"/>
                  </a:lnTo>
                  <a:lnTo>
                    <a:pt x="93018" y="277780"/>
                  </a:lnTo>
                  <a:lnTo>
                    <a:pt x="84992" y="298932"/>
                  </a:lnTo>
                  <a:lnTo>
                    <a:pt x="81643" y="341386"/>
                  </a:lnTo>
                  <a:lnTo>
                    <a:pt x="87279" y="388359"/>
                  </a:lnTo>
                  <a:lnTo>
                    <a:pt x="8909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324807" y="2803507"/>
              <a:ext cx="108313" cy="135598"/>
            </a:xfrm>
            <a:custGeom>
              <a:avLst/>
              <a:gdLst/>
              <a:ahLst/>
              <a:cxnLst/>
              <a:rect l="0" t="0" r="0" b="0"/>
              <a:pathLst>
                <a:path w="108313" h="135598">
                  <a:moveTo>
                    <a:pt x="87255" y="18130"/>
                  </a:moveTo>
                  <a:lnTo>
                    <a:pt x="76076" y="6952"/>
                  </a:lnTo>
                  <a:lnTo>
                    <a:pt x="58110" y="1463"/>
                  </a:lnTo>
                  <a:lnTo>
                    <a:pt x="46768" y="0"/>
                  </a:lnTo>
                  <a:lnTo>
                    <a:pt x="36867" y="2534"/>
                  </a:lnTo>
                  <a:lnTo>
                    <a:pt x="19626" y="14708"/>
                  </a:lnTo>
                  <a:lnTo>
                    <a:pt x="2356" y="41293"/>
                  </a:lnTo>
                  <a:lnTo>
                    <a:pt x="0" y="64299"/>
                  </a:lnTo>
                  <a:lnTo>
                    <a:pt x="8018" y="111608"/>
                  </a:lnTo>
                  <a:lnTo>
                    <a:pt x="13373" y="120223"/>
                  </a:lnTo>
                  <a:lnTo>
                    <a:pt x="28682" y="132915"/>
                  </a:lnTo>
                  <a:lnTo>
                    <a:pt x="37678" y="135597"/>
                  </a:lnTo>
                  <a:lnTo>
                    <a:pt x="57032" y="135458"/>
                  </a:lnTo>
                  <a:lnTo>
                    <a:pt x="74212" y="125258"/>
                  </a:lnTo>
                  <a:lnTo>
                    <a:pt x="88477" y="109026"/>
                  </a:lnTo>
                  <a:lnTo>
                    <a:pt x="101915" y="81327"/>
                  </a:lnTo>
                  <a:lnTo>
                    <a:pt x="108312" y="497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422591" y="2812102"/>
              <a:ext cx="210571" cy="209577"/>
            </a:xfrm>
            <a:custGeom>
              <a:avLst/>
              <a:gdLst/>
              <a:ahLst/>
              <a:cxnLst/>
              <a:rect l="0" t="0" r="0" b="0"/>
              <a:pathLst>
                <a:path w="210571" h="209577">
                  <a:moveTo>
                    <a:pt x="0" y="209576"/>
                  </a:moveTo>
                  <a:lnTo>
                    <a:pt x="34746" y="155702"/>
                  </a:lnTo>
                  <a:lnTo>
                    <a:pt x="59322" y="92485"/>
                  </a:lnTo>
                  <a:lnTo>
                    <a:pt x="71259" y="56080"/>
                  </a:lnTo>
                  <a:lnTo>
                    <a:pt x="102378" y="8501"/>
                  </a:lnTo>
                  <a:lnTo>
                    <a:pt x="111535" y="2996"/>
                  </a:lnTo>
                  <a:lnTo>
                    <a:pt x="134189" y="0"/>
                  </a:lnTo>
                  <a:lnTo>
                    <a:pt x="153616" y="5687"/>
                  </a:lnTo>
                  <a:lnTo>
                    <a:pt x="185151" y="28402"/>
                  </a:lnTo>
                  <a:lnTo>
                    <a:pt x="210570" y="621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443647" y="2842694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115813"/>
                  </a:moveTo>
                  <a:lnTo>
                    <a:pt x="52096" y="6169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677786" y="3116435"/>
              <a:ext cx="71189" cy="189080"/>
            </a:xfrm>
            <a:custGeom>
              <a:avLst/>
              <a:gdLst/>
              <a:ahLst/>
              <a:cxnLst/>
              <a:rect l="0" t="0" r="0" b="0"/>
              <a:pathLst>
                <a:path w="71189" h="189080">
                  <a:moveTo>
                    <a:pt x="18545" y="63171"/>
                  </a:moveTo>
                  <a:lnTo>
                    <a:pt x="12956" y="79938"/>
                  </a:lnTo>
                  <a:lnTo>
                    <a:pt x="13332" y="97529"/>
                  </a:lnTo>
                  <a:lnTo>
                    <a:pt x="25094" y="156169"/>
                  </a:lnTo>
                  <a:lnTo>
                    <a:pt x="26725" y="188862"/>
                  </a:lnTo>
                  <a:lnTo>
                    <a:pt x="25169" y="189079"/>
                  </a:lnTo>
                  <a:lnTo>
                    <a:pt x="20319" y="178792"/>
                  </a:lnTo>
                  <a:lnTo>
                    <a:pt x="4279" y="126548"/>
                  </a:lnTo>
                  <a:lnTo>
                    <a:pt x="0" y="68627"/>
                  </a:lnTo>
                  <a:lnTo>
                    <a:pt x="3674" y="39470"/>
                  </a:lnTo>
                  <a:lnTo>
                    <a:pt x="8631" y="28653"/>
                  </a:lnTo>
                  <a:lnTo>
                    <a:pt x="23498" y="13514"/>
                  </a:lnTo>
                  <a:lnTo>
                    <a:pt x="41803" y="6006"/>
                  </a:lnTo>
                  <a:lnTo>
                    <a:pt x="711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7791088" y="3137547"/>
              <a:ext cx="243222" cy="418157"/>
            </a:xfrm>
            <a:custGeom>
              <a:avLst/>
              <a:gdLst/>
              <a:ahLst/>
              <a:cxnLst/>
              <a:rect l="0" t="0" r="0" b="0"/>
              <a:pathLst>
                <a:path w="243222" h="418157">
                  <a:moveTo>
                    <a:pt x="0" y="63116"/>
                  </a:moveTo>
                  <a:lnTo>
                    <a:pt x="5589" y="79883"/>
                  </a:lnTo>
                  <a:lnTo>
                    <a:pt x="17691" y="94354"/>
                  </a:lnTo>
                  <a:lnTo>
                    <a:pt x="25833" y="101489"/>
                  </a:lnTo>
                  <a:lnTo>
                    <a:pt x="35939" y="105076"/>
                  </a:lnTo>
                  <a:lnTo>
                    <a:pt x="59646" y="105941"/>
                  </a:lnTo>
                  <a:lnTo>
                    <a:pt x="79541" y="99307"/>
                  </a:lnTo>
                  <a:lnTo>
                    <a:pt x="88123" y="94262"/>
                  </a:lnTo>
                  <a:lnTo>
                    <a:pt x="92674" y="86220"/>
                  </a:lnTo>
                  <a:lnTo>
                    <a:pt x="94610" y="64805"/>
                  </a:lnTo>
                  <a:lnTo>
                    <a:pt x="91150" y="56053"/>
                  </a:lnTo>
                  <a:lnTo>
                    <a:pt x="77945" y="43210"/>
                  </a:lnTo>
                  <a:lnTo>
                    <a:pt x="57260" y="39841"/>
                  </a:lnTo>
                  <a:lnTo>
                    <a:pt x="34807" y="43413"/>
                  </a:lnTo>
                  <a:lnTo>
                    <a:pt x="17029" y="52799"/>
                  </a:lnTo>
                  <a:lnTo>
                    <a:pt x="11353" y="60917"/>
                  </a:lnTo>
                  <a:lnTo>
                    <a:pt x="5046" y="82416"/>
                  </a:lnTo>
                  <a:lnTo>
                    <a:pt x="7084" y="115238"/>
                  </a:lnTo>
                  <a:lnTo>
                    <a:pt x="15237" y="133464"/>
                  </a:lnTo>
                  <a:lnTo>
                    <a:pt x="20686" y="141600"/>
                  </a:lnTo>
                  <a:lnTo>
                    <a:pt x="36100" y="153760"/>
                  </a:lnTo>
                  <a:lnTo>
                    <a:pt x="45124" y="158640"/>
                  </a:lnTo>
                  <a:lnTo>
                    <a:pt x="67629" y="160943"/>
                  </a:lnTo>
                  <a:lnTo>
                    <a:pt x="90889" y="156898"/>
                  </a:lnTo>
                  <a:lnTo>
                    <a:pt x="109025" y="147300"/>
                  </a:lnTo>
                  <a:lnTo>
                    <a:pt x="115968" y="147315"/>
                  </a:lnTo>
                  <a:lnTo>
                    <a:pt x="121765" y="150834"/>
                  </a:lnTo>
                  <a:lnTo>
                    <a:pt x="131326" y="164103"/>
                  </a:lnTo>
                  <a:lnTo>
                    <a:pt x="139475" y="181698"/>
                  </a:lnTo>
                  <a:lnTo>
                    <a:pt x="145834" y="237231"/>
                  </a:lnTo>
                  <a:lnTo>
                    <a:pt x="150210" y="300713"/>
                  </a:lnTo>
                  <a:lnTo>
                    <a:pt x="155640" y="353444"/>
                  </a:lnTo>
                  <a:lnTo>
                    <a:pt x="157475" y="413183"/>
                  </a:lnTo>
                  <a:lnTo>
                    <a:pt x="156457" y="418156"/>
                  </a:lnTo>
                  <a:lnTo>
                    <a:pt x="154606" y="416793"/>
                  </a:lnTo>
                  <a:lnTo>
                    <a:pt x="150603" y="402800"/>
                  </a:lnTo>
                  <a:lnTo>
                    <a:pt x="144912" y="352569"/>
                  </a:lnTo>
                  <a:lnTo>
                    <a:pt x="132870" y="297846"/>
                  </a:lnTo>
                  <a:lnTo>
                    <a:pt x="128276" y="247309"/>
                  </a:lnTo>
                  <a:lnTo>
                    <a:pt x="119488" y="191397"/>
                  </a:lnTo>
                  <a:lnTo>
                    <a:pt x="116540" y="133385"/>
                  </a:lnTo>
                  <a:lnTo>
                    <a:pt x="115957" y="71537"/>
                  </a:lnTo>
                  <a:lnTo>
                    <a:pt x="121446" y="34026"/>
                  </a:lnTo>
                  <a:lnTo>
                    <a:pt x="136069" y="6273"/>
                  </a:lnTo>
                  <a:lnTo>
                    <a:pt x="144526" y="1824"/>
                  </a:lnTo>
                  <a:lnTo>
                    <a:pt x="166399" y="0"/>
                  </a:lnTo>
                  <a:lnTo>
                    <a:pt x="185479" y="6209"/>
                  </a:lnTo>
                  <a:lnTo>
                    <a:pt x="201758" y="17937"/>
                  </a:lnTo>
                  <a:lnTo>
                    <a:pt x="238411" y="64099"/>
                  </a:lnTo>
                  <a:lnTo>
                    <a:pt x="243221" y="87729"/>
                  </a:lnTo>
                  <a:lnTo>
                    <a:pt x="240289" y="111490"/>
                  </a:lnTo>
                  <a:lnTo>
                    <a:pt x="231188" y="129849"/>
                  </a:lnTo>
                  <a:lnTo>
                    <a:pt x="216224" y="142688"/>
                  </a:lnTo>
                  <a:lnTo>
                    <a:pt x="196705" y="151123"/>
                  </a:lnTo>
                  <a:lnTo>
                    <a:pt x="152286" y="156539"/>
                  </a:lnTo>
                  <a:lnTo>
                    <a:pt x="126342" y="1578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75486" y="2926922"/>
              <a:ext cx="20930" cy="431669"/>
            </a:xfrm>
            <a:custGeom>
              <a:avLst/>
              <a:gdLst/>
              <a:ahLst/>
              <a:cxnLst/>
              <a:rect l="0" t="0" r="0" b="0"/>
              <a:pathLst>
                <a:path w="20930" h="431669">
                  <a:moveTo>
                    <a:pt x="10400" y="0"/>
                  </a:moveTo>
                  <a:lnTo>
                    <a:pt x="2066" y="52050"/>
                  </a:lnTo>
                  <a:lnTo>
                    <a:pt x="521" y="101990"/>
                  </a:lnTo>
                  <a:lnTo>
                    <a:pt x="0" y="160786"/>
                  </a:lnTo>
                  <a:lnTo>
                    <a:pt x="7133" y="217460"/>
                  </a:lnTo>
                  <a:lnTo>
                    <a:pt x="9754" y="273715"/>
                  </a:lnTo>
                  <a:lnTo>
                    <a:pt x="13328" y="322086"/>
                  </a:lnTo>
                  <a:lnTo>
                    <a:pt x="18677" y="374633"/>
                  </a:lnTo>
                  <a:lnTo>
                    <a:pt x="20929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917430" y="3084935"/>
              <a:ext cx="273742" cy="10444"/>
            </a:xfrm>
            <a:custGeom>
              <a:avLst/>
              <a:gdLst/>
              <a:ahLst/>
              <a:cxnLst/>
              <a:rect l="0" t="0" r="0" b="0"/>
              <a:pathLst>
                <a:path w="273742" h="10444">
                  <a:moveTo>
                    <a:pt x="273741" y="10443"/>
                  </a:moveTo>
                  <a:lnTo>
                    <a:pt x="215123" y="1378"/>
                  </a:lnTo>
                  <a:lnTo>
                    <a:pt x="152544" y="203"/>
                  </a:lnTo>
                  <a:lnTo>
                    <a:pt x="102390" y="0"/>
                  </a:lnTo>
                  <a:lnTo>
                    <a:pt x="42929" y="3051"/>
                  </a:lnTo>
                  <a:lnTo>
                    <a:pt x="0" y="104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201700" y="3211191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0" y="0"/>
                  </a:moveTo>
                  <a:lnTo>
                    <a:pt x="3119" y="54145"/>
                  </a:lnTo>
                  <a:lnTo>
                    <a:pt x="10528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191171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8285927" y="2958507"/>
              <a:ext cx="178985" cy="326385"/>
            </a:xfrm>
            <a:custGeom>
              <a:avLst/>
              <a:gdLst/>
              <a:ahLst/>
              <a:cxnLst/>
              <a:rect l="0" t="0" r="0" b="0"/>
              <a:pathLst>
                <a:path w="178985" h="326385">
                  <a:moveTo>
                    <a:pt x="0" y="0"/>
                  </a:moveTo>
                  <a:lnTo>
                    <a:pt x="5590" y="58617"/>
                  </a:lnTo>
                  <a:lnTo>
                    <a:pt x="16788" y="121197"/>
                  </a:lnTo>
                  <a:lnTo>
                    <a:pt x="19792" y="172521"/>
                  </a:lnTo>
                  <a:lnTo>
                    <a:pt x="20682" y="223603"/>
                  </a:lnTo>
                  <a:lnTo>
                    <a:pt x="20983" y="286498"/>
                  </a:lnTo>
                  <a:lnTo>
                    <a:pt x="22194" y="309826"/>
                  </a:lnTo>
                  <a:lnTo>
                    <a:pt x="24154" y="309496"/>
                  </a:lnTo>
                  <a:lnTo>
                    <a:pt x="41296" y="280934"/>
                  </a:lnTo>
                  <a:lnTo>
                    <a:pt x="56959" y="267969"/>
                  </a:lnTo>
                  <a:lnTo>
                    <a:pt x="116193" y="242573"/>
                  </a:lnTo>
                  <a:lnTo>
                    <a:pt x="158003" y="228201"/>
                  </a:lnTo>
                  <a:lnTo>
                    <a:pt x="172779" y="214896"/>
                  </a:lnTo>
                  <a:lnTo>
                    <a:pt x="178357" y="206435"/>
                  </a:lnTo>
                  <a:lnTo>
                    <a:pt x="178566" y="199625"/>
                  </a:lnTo>
                  <a:lnTo>
                    <a:pt x="175196" y="193915"/>
                  </a:lnTo>
                  <a:lnTo>
                    <a:pt x="169440" y="188938"/>
                  </a:lnTo>
                  <a:lnTo>
                    <a:pt x="150566" y="183408"/>
                  </a:lnTo>
                  <a:lnTo>
                    <a:pt x="138982" y="181934"/>
                  </a:lnTo>
                  <a:lnTo>
                    <a:pt x="119872" y="186535"/>
                  </a:lnTo>
                  <a:lnTo>
                    <a:pt x="103580" y="197548"/>
                  </a:lnTo>
                  <a:lnTo>
                    <a:pt x="82423" y="223479"/>
                  </a:lnTo>
                  <a:lnTo>
                    <a:pt x="72507" y="243214"/>
                  </a:lnTo>
                  <a:lnTo>
                    <a:pt x="71735" y="253390"/>
                  </a:lnTo>
                  <a:lnTo>
                    <a:pt x="77116" y="274055"/>
                  </a:lnTo>
                  <a:lnTo>
                    <a:pt x="93299" y="299830"/>
                  </a:lnTo>
                  <a:lnTo>
                    <a:pt x="109317" y="311853"/>
                  </a:lnTo>
                  <a:lnTo>
                    <a:pt x="129304" y="319926"/>
                  </a:lnTo>
                  <a:lnTo>
                    <a:pt x="178984" y="3263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8557848" y="3105906"/>
              <a:ext cx="126261" cy="273742"/>
            </a:xfrm>
            <a:custGeom>
              <a:avLst/>
              <a:gdLst/>
              <a:ahLst/>
              <a:cxnLst/>
              <a:rect l="0" t="0" r="0" b="0"/>
              <a:pathLst>
                <a:path w="126261" h="273742">
                  <a:moveTo>
                    <a:pt x="86048" y="0"/>
                  </a:moveTo>
                  <a:lnTo>
                    <a:pt x="33343" y="19129"/>
                  </a:lnTo>
                  <a:lnTo>
                    <a:pt x="17390" y="30339"/>
                  </a:lnTo>
                  <a:lnTo>
                    <a:pt x="5620" y="46239"/>
                  </a:lnTo>
                  <a:lnTo>
                    <a:pt x="845" y="55393"/>
                  </a:lnTo>
                  <a:lnTo>
                    <a:pt x="0" y="63835"/>
                  </a:lnTo>
                  <a:lnTo>
                    <a:pt x="5301" y="79454"/>
                  </a:lnTo>
                  <a:lnTo>
                    <a:pt x="18575" y="91075"/>
                  </a:lnTo>
                  <a:lnTo>
                    <a:pt x="76066" y="118610"/>
                  </a:lnTo>
                  <a:lnTo>
                    <a:pt x="117741" y="144442"/>
                  </a:lnTo>
                  <a:lnTo>
                    <a:pt x="123555" y="152447"/>
                  </a:lnTo>
                  <a:lnTo>
                    <a:pt x="126260" y="161293"/>
                  </a:lnTo>
                  <a:lnTo>
                    <a:pt x="126147" y="180480"/>
                  </a:lnTo>
                  <a:lnTo>
                    <a:pt x="122198" y="200707"/>
                  </a:lnTo>
                  <a:lnTo>
                    <a:pt x="107808" y="226235"/>
                  </a:lnTo>
                  <a:lnTo>
                    <a:pt x="58484" y="259845"/>
                  </a:lnTo>
                  <a:lnTo>
                    <a:pt x="33405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411928" y="567095"/>
            <a:ext cx="6089025" cy="567614"/>
            <a:chOff x="411928" y="567095"/>
            <a:chExt cx="6089025" cy="567614"/>
          </a:xfrm>
        </p:grpSpPr>
        <p:sp>
          <p:nvSpPr>
            <p:cNvPr id="2" name="Freeform 1"/>
            <p:cNvSpPr/>
            <p:nvPr/>
          </p:nvSpPr>
          <p:spPr>
            <a:xfrm>
              <a:off x="411928" y="567095"/>
              <a:ext cx="371376" cy="512961"/>
            </a:xfrm>
            <a:custGeom>
              <a:avLst/>
              <a:gdLst/>
              <a:ahLst/>
              <a:cxnLst/>
              <a:rect l="0" t="0" r="0" b="0"/>
              <a:pathLst>
                <a:path w="371376" h="512961">
                  <a:moveTo>
                    <a:pt x="35138" y="504442"/>
                  </a:moveTo>
                  <a:lnTo>
                    <a:pt x="42373" y="476886"/>
                  </a:lnTo>
                  <a:lnTo>
                    <a:pt x="45016" y="420664"/>
                  </a:lnTo>
                  <a:lnTo>
                    <a:pt x="45474" y="371994"/>
                  </a:lnTo>
                  <a:lnTo>
                    <a:pt x="45609" y="316240"/>
                  </a:lnTo>
                  <a:lnTo>
                    <a:pt x="40066" y="256177"/>
                  </a:lnTo>
                  <a:lnTo>
                    <a:pt x="34941" y="193706"/>
                  </a:lnTo>
                  <a:lnTo>
                    <a:pt x="27021" y="142401"/>
                  </a:lnTo>
                  <a:lnTo>
                    <a:pt x="17265" y="91324"/>
                  </a:lnTo>
                  <a:lnTo>
                    <a:pt x="3488" y="34671"/>
                  </a:lnTo>
                  <a:lnTo>
                    <a:pt x="0" y="22805"/>
                  </a:lnTo>
                  <a:lnTo>
                    <a:pt x="2354" y="14895"/>
                  </a:lnTo>
                  <a:lnTo>
                    <a:pt x="8603" y="9622"/>
                  </a:lnTo>
                  <a:lnTo>
                    <a:pt x="28024" y="3762"/>
                  </a:lnTo>
                  <a:lnTo>
                    <a:pt x="78620" y="0"/>
                  </a:lnTo>
                  <a:lnTo>
                    <a:pt x="139263" y="4847"/>
                  </a:lnTo>
                  <a:lnTo>
                    <a:pt x="197992" y="24305"/>
                  </a:lnTo>
                  <a:lnTo>
                    <a:pt x="233520" y="39175"/>
                  </a:lnTo>
                  <a:lnTo>
                    <a:pt x="287603" y="84424"/>
                  </a:lnTo>
                  <a:lnTo>
                    <a:pt x="328983" y="147545"/>
                  </a:lnTo>
                  <a:lnTo>
                    <a:pt x="356500" y="208399"/>
                  </a:lnTo>
                  <a:lnTo>
                    <a:pt x="368632" y="254632"/>
                  </a:lnTo>
                  <a:lnTo>
                    <a:pt x="371375" y="308478"/>
                  </a:lnTo>
                  <a:lnTo>
                    <a:pt x="370747" y="363005"/>
                  </a:lnTo>
                  <a:lnTo>
                    <a:pt x="357451" y="411903"/>
                  </a:lnTo>
                  <a:lnTo>
                    <a:pt x="339258" y="446218"/>
                  </a:lnTo>
                  <a:lnTo>
                    <a:pt x="312150" y="478773"/>
                  </a:lnTo>
                  <a:lnTo>
                    <a:pt x="280082" y="500606"/>
                  </a:lnTo>
                  <a:lnTo>
                    <a:pt x="240945" y="510715"/>
                  </a:lnTo>
                  <a:lnTo>
                    <a:pt x="178563" y="512960"/>
                  </a:lnTo>
                  <a:lnTo>
                    <a:pt x="123087" y="503352"/>
                  </a:lnTo>
                  <a:lnTo>
                    <a:pt x="62761" y="486409"/>
                  </a:lnTo>
                  <a:lnTo>
                    <a:pt x="45666" y="4833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42610" y="931894"/>
              <a:ext cx="165631" cy="168051"/>
            </a:xfrm>
            <a:custGeom>
              <a:avLst/>
              <a:gdLst/>
              <a:ahLst/>
              <a:cxnLst/>
              <a:rect l="0" t="0" r="0" b="0"/>
              <a:pathLst>
                <a:path w="165631" h="168051">
                  <a:moveTo>
                    <a:pt x="99295" y="13301"/>
                  </a:moveTo>
                  <a:lnTo>
                    <a:pt x="88117" y="2123"/>
                  </a:lnTo>
                  <a:lnTo>
                    <a:pt x="81315" y="0"/>
                  </a:lnTo>
                  <a:lnTo>
                    <a:pt x="64398" y="761"/>
                  </a:lnTo>
                  <a:lnTo>
                    <a:pt x="48300" y="8118"/>
                  </a:lnTo>
                  <a:lnTo>
                    <a:pt x="40732" y="13355"/>
                  </a:lnTo>
                  <a:lnTo>
                    <a:pt x="29203" y="28533"/>
                  </a:lnTo>
                  <a:lnTo>
                    <a:pt x="4856" y="87414"/>
                  </a:lnTo>
                  <a:lnTo>
                    <a:pt x="0" y="108241"/>
                  </a:lnTo>
                  <a:lnTo>
                    <a:pt x="1742" y="129196"/>
                  </a:lnTo>
                  <a:lnTo>
                    <a:pt x="9535" y="147089"/>
                  </a:lnTo>
                  <a:lnTo>
                    <a:pt x="14888" y="155135"/>
                  </a:lnTo>
                  <a:lnTo>
                    <a:pt x="23137" y="160500"/>
                  </a:lnTo>
                  <a:lnTo>
                    <a:pt x="58272" y="168050"/>
                  </a:lnTo>
                  <a:lnTo>
                    <a:pt x="101698" y="167947"/>
                  </a:lnTo>
                  <a:lnTo>
                    <a:pt x="122200" y="159632"/>
                  </a:lnTo>
                  <a:lnTo>
                    <a:pt x="146896" y="141796"/>
                  </a:lnTo>
                  <a:lnTo>
                    <a:pt x="163442" y="116105"/>
                  </a:lnTo>
                  <a:lnTo>
                    <a:pt x="165630" y="93307"/>
                  </a:lnTo>
                  <a:lnTo>
                    <a:pt x="164575" y="80676"/>
                  </a:lnTo>
                  <a:lnTo>
                    <a:pt x="154045" y="60403"/>
                  </a:lnTo>
                  <a:lnTo>
                    <a:pt x="118290" y="2331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26133" y="944794"/>
              <a:ext cx="178986" cy="139432"/>
            </a:xfrm>
            <a:custGeom>
              <a:avLst/>
              <a:gdLst/>
              <a:ahLst/>
              <a:cxnLst/>
              <a:rect l="0" t="0" r="0" b="0"/>
              <a:pathLst>
                <a:path w="178986" h="139432">
                  <a:moveTo>
                    <a:pt x="0" y="21458"/>
                  </a:moveTo>
                  <a:lnTo>
                    <a:pt x="15641" y="47845"/>
                  </a:lnTo>
                  <a:lnTo>
                    <a:pt x="34844" y="104771"/>
                  </a:lnTo>
                  <a:lnTo>
                    <a:pt x="46744" y="139431"/>
                  </a:lnTo>
                  <a:lnTo>
                    <a:pt x="42675" y="85247"/>
                  </a:lnTo>
                  <a:lnTo>
                    <a:pt x="45345" y="34535"/>
                  </a:lnTo>
                  <a:lnTo>
                    <a:pt x="47777" y="23157"/>
                  </a:lnTo>
                  <a:lnTo>
                    <a:pt x="52909" y="14402"/>
                  </a:lnTo>
                  <a:lnTo>
                    <a:pt x="67969" y="1555"/>
                  </a:lnTo>
                  <a:lnTo>
                    <a:pt x="75728" y="0"/>
                  </a:lnTo>
                  <a:lnTo>
                    <a:pt x="83241" y="1304"/>
                  </a:lnTo>
                  <a:lnTo>
                    <a:pt x="117698" y="20207"/>
                  </a:lnTo>
                  <a:lnTo>
                    <a:pt x="142368" y="45264"/>
                  </a:lnTo>
                  <a:lnTo>
                    <a:pt x="167331" y="95520"/>
                  </a:lnTo>
                  <a:lnTo>
                    <a:pt x="178985" y="1372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10444" y="893661"/>
              <a:ext cx="242157" cy="146292"/>
            </a:xfrm>
            <a:custGeom>
              <a:avLst/>
              <a:gdLst/>
              <a:ahLst/>
              <a:cxnLst/>
              <a:rect l="0" t="0" r="0" b="0"/>
              <a:pathLst>
                <a:path w="242157" h="146292">
                  <a:moveTo>
                    <a:pt x="0" y="30477"/>
                  </a:moveTo>
                  <a:lnTo>
                    <a:pt x="0" y="79408"/>
                  </a:lnTo>
                  <a:lnTo>
                    <a:pt x="5589" y="132949"/>
                  </a:lnTo>
                  <a:lnTo>
                    <a:pt x="7236" y="136227"/>
                  </a:lnTo>
                  <a:lnTo>
                    <a:pt x="8333" y="133732"/>
                  </a:lnTo>
                  <a:lnTo>
                    <a:pt x="10240" y="82419"/>
                  </a:lnTo>
                  <a:lnTo>
                    <a:pt x="12783" y="37549"/>
                  </a:lnTo>
                  <a:lnTo>
                    <a:pt x="21669" y="12563"/>
                  </a:lnTo>
                  <a:lnTo>
                    <a:pt x="29654" y="5666"/>
                  </a:lnTo>
                  <a:lnTo>
                    <a:pt x="39656" y="2238"/>
                  </a:lnTo>
                  <a:lnTo>
                    <a:pt x="51004" y="1123"/>
                  </a:lnTo>
                  <a:lnTo>
                    <a:pt x="60909" y="3889"/>
                  </a:lnTo>
                  <a:lnTo>
                    <a:pt x="78153" y="16321"/>
                  </a:lnTo>
                  <a:lnTo>
                    <a:pt x="107118" y="52897"/>
                  </a:lnTo>
                  <a:lnTo>
                    <a:pt x="117018" y="73197"/>
                  </a:lnTo>
                  <a:lnTo>
                    <a:pt x="121296" y="75335"/>
                  </a:lnTo>
                  <a:lnTo>
                    <a:pt x="125318" y="72081"/>
                  </a:lnTo>
                  <a:lnTo>
                    <a:pt x="150849" y="8774"/>
                  </a:lnTo>
                  <a:lnTo>
                    <a:pt x="156718" y="3140"/>
                  </a:lnTo>
                  <a:lnTo>
                    <a:pt x="164140" y="554"/>
                  </a:lnTo>
                  <a:lnTo>
                    <a:pt x="172598" y="0"/>
                  </a:lnTo>
                  <a:lnTo>
                    <a:pt x="188234" y="5624"/>
                  </a:lnTo>
                  <a:lnTo>
                    <a:pt x="195679" y="10399"/>
                  </a:lnTo>
                  <a:lnTo>
                    <a:pt x="217336" y="39476"/>
                  </a:lnTo>
                  <a:lnTo>
                    <a:pt x="232982" y="77727"/>
                  </a:lnTo>
                  <a:lnTo>
                    <a:pt x="240947" y="134027"/>
                  </a:lnTo>
                  <a:lnTo>
                    <a:pt x="242156" y="1462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86921" y="860967"/>
              <a:ext cx="118518" cy="181243"/>
            </a:xfrm>
            <a:custGeom>
              <a:avLst/>
              <a:gdLst/>
              <a:ahLst/>
              <a:cxnLst/>
              <a:rect l="0" t="0" r="0" b="0"/>
              <a:pathLst>
                <a:path w="118518" h="181243">
                  <a:moveTo>
                    <a:pt x="113078" y="21057"/>
                  </a:moveTo>
                  <a:lnTo>
                    <a:pt x="96310" y="9879"/>
                  </a:lnTo>
                  <a:lnTo>
                    <a:pt x="87861" y="8926"/>
                  </a:lnTo>
                  <a:lnTo>
                    <a:pt x="69115" y="14106"/>
                  </a:lnTo>
                  <a:lnTo>
                    <a:pt x="44420" y="30176"/>
                  </a:lnTo>
                  <a:lnTo>
                    <a:pt x="22285" y="55345"/>
                  </a:lnTo>
                  <a:lnTo>
                    <a:pt x="6497" y="85029"/>
                  </a:lnTo>
                  <a:lnTo>
                    <a:pt x="0" y="121640"/>
                  </a:lnTo>
                  <a:lnTo>
                    <a:pt x="3664" y="156535"/>
                  </a:lnTo>
                  <a:lnTo>
                    <a:pt x="8550" y="165188"/>
                  </a:lnTo>
                  <a:lnTo>
                    <a:pt x="23337" y="177922"/>
                  </a:lnTo>
                  <a:lnTo>
                    <a:pt x="44727" y="181242"/>
                  </a:lnTo>
                  <a:lnTo>
                    <a:pt x="67492" y="177648"/>
                  </a:lnTo>
                  <a:lnTo>
                    <a:pt x="93461" y="162471"/>
                  </a:lnTo>
                  <a:lnTo>
                    <a:pt x="108649" y="149809"/>
                  </a:lnTo>
                  <a:lnTo>
                    <a:pt x="116958" y="127023"/>
                  </a:lnTo>
                  <a:lnTo>
                    <a:pt x="118517" y="81311"/>
                  </a:lnTo>
                  <a:lnTo>
                    <a:pt x="108563" y="24640"/>
                  </a:lnTo>
                  <a:lnTo>
                    <a:pt x="1025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52641" y="850439"/>
              <a:ext cx="244631" cy="189748"/>
            </a:xfrm>
            <a:custGeom>
              <a:avLst/>
              <a:gdLst/>
              <a:ahLst/>
              <a:cxnLst/>
              <a:rect l="0" t="0" r="0" b="0"/>
              <a:pathLst>
                <a:path w="244631" h="189748">
                  <a:moveTo>
                    <a:pt x="0" y="63171"/>
                  </a:moveTo>
                  <a:lnTo>
                    <a:pt x="2340" y="102859"/>
                  </a:lnTo>
                  <a:lnTo>
                    <a:pt x="29309" y="157608"/>
                  </a:lnTo>
                  <a:lnTo>
                    <a:pt x="45782" y="172603"/>
                  </a:lnTo>
                  <a:lnTo>
                    <a:pt x="55088" y="178240"/>
                  </a:lnTo>
                  <a:lnTo>
                    <a:pt x="63631" y="178488"/>
                  </a:lnTo>
                  <a:lnTo>
                    <a:pt x="71667" y="175144"/>
                  </a:lnTo>
                  <a:lnTo>
                    <a:pt x="79364" y="169405"/>
                  </a:lnTo>
                  <a:lnTo>
                    <a:pt x="87915" y="150550"/>
                  </a:lnTo>
                  <a:lnTo>
                    <a:pt x="95026" y="96125"/>
                  </a:lnTo>
                  <a:lnTo>
                    <a:pt x="97276" y="98008"/>
                  </a:lnTo>
                  <a:lnTo>
                    <a:pt x="125060" y="158734"/>
                  </a:lnTo>
                  <a:lnTo>
                    <a:pt x="144550" y="184163"/>
                  </a:lnTo>
                  <a:lnTo>
                    <a:pt x="153688" y="188286"/>
                  </a:lnTo>
                  <a:lnTo>
                    <a:pt x="176321" y="189747"/>
                  </a:lnTo>
                  <a:lnTo>
                    <a:pt x="209781" y="178404"/>
                  </a:lnTo>
                  <a:lnTo>
                    <a:pt x="225037" y="160399"/>
                  </a:lnTo>
                  <a:lnTo>
                    <a:pt x="244364" y="116301"/>
                  </a:lnTo>
                  <a:lnTo>
                    <a:pt x="244630" y="73194"/>
                  </a:lnTo>
                  <a:lnTo>
                    <a:pt x="234148" y="18087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279024" y="865196"/>
              <a:ext cx="147400" cy="180469"/>
            </a:xfrm>
            <a:custGeom>
              <a:avLst/>
              <a:gdLst/>
              <a:ahLst/>
              <a:cxnLst/>
              <a:rect l="0" t="0" r="0" b="0"/>
              <a:pathLst>
                <a:path w="147400" h="180469">
                  <a:moveTo>
                    <a:pt x="0" y="90528"/>
                  </a:moveTo>
                  <a:lnTo>
                    <a:pt x="42692" y="87408"/>
                  </a:lnTo>
                  <a:lnTo>
                    <a:pt x="89932" y="75874"/>
                  </a:lnTo>
                  <a:lnTo>
                    <a:pt x="99729" y="70230"/>
                  </a:lnTo>
                  <a:lnTo>
                    <a:pt x="113734" y="54600"/>
                  </a:lnTo>
                  <a:lnTo>
                    <a:pt x="115597" y="46689"/>
                  </a:lnTo>
                  <a:lnTo>
                    <a:pt x="114500" y="39075"/>
                  </a:lnTo>
                  <a:lnTo>
                    <a:pt x="107041" y="24376"/>
                  </a:lnTo>
                  <a:lnTo>
                    <a:pt x="95927" y="10044"/>
                  </a:lnTo>
                  <a:lnTo>
                    <a:pt x="76950" y="2115"/>
                  </a:lnTo>
                  <a:lnTo>
                    <a:pt x="65338" y="0"/>
                  </a:lnTo>
                  <a:lnTo>
                    <a:pt x="43077" y="3890"/>
                  </a:lnTo>
                  <a:lnTo>
                    <a:pt x="32228" y="8203"/>
                  </a:lnTo>
                  <a:lnTo>
                    <a:pt x="23825" y="15757"/>
                  </a:lnTo>
                  <a:lnTo>
                    <a:pt x="11369" y="36630"/>
                  </a:lnTo>
                  <a:lnTo>
                    <a:pt x="3369" y="74688"/>
                  </a:lnTo>
                  <a:lnTo>
                    <a:pt x="9071" y="121064"/>
                  </a:lnTo>
                  <a:lnTo>
                    <a:pt x="19326" y="152218"/>
                  </a:lnTo>
                  <a:lnTo>
                    <a:pt x="30426" y="169029"/>
                  </a:lnTo>
                  <a:lnTo>
                    <a:pt x="39001" y="174447"/>
                  </a:lnTo>
                  <a:lnTo>
                    <a:pt x="61008" y="180468"/>
                  </a:lnTo>
                  <a:lnTo>
                    <a:pt x="94116" y="178268"/>
                  </a:lnTo>
                  <a:lnTo>
                    <a:pt x="147399" y="16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90980" y="653599"/>
              <a:ext cx="143063" cy="418331"/>
            </a:xfrm>
            <a:custGeom>
              <a:avLst/>
              <a:gdLst/>
              <a:ahLst/>
              <a:cxnLst/>
              <a:rect l="0" t="0" r="0" b="0"/>
              <a:pathLst>
                <a:path w="143063" h="418331">
                  <a:moveTo>
                    <a:pt x="93371" y="333710"/>
                  </a:moveTo>
                  <a:lnTo>
                    <a:pt x="98960" y="316943"/>
                  </a:lnTo>
                  <a:lnTo>
                    <a:pt x="95465" y="299352"/>
                  </a:lnTo>
                  <a:lnTo>
                    <a:pt x="91257" y="289748"/>
                  </a:lnTo>
                  <a:lnTo>
                    <a:pt x="77224" y="275957"/>
                  </a:lnTo>
                  <a:lnTo>
                    <a:pt x="68568" y="270642"/>
                  </a:lnTo>
                  <a:lnTo>
                    <a:pt x="49592" y="267855"/>
                  </a:lnTo>
                  <a:lnTo>
                    <a:pt x="39618" y="268750"/>
                  </a:lnTo>
                  <a:lnTo>
                    <a:pt x="22298" y="279103"/>
                  </a:lnTo>
                  <a:lnTo>
                    <a:pt x="14403" y="286777"/>
                  </a:lnTo>
                  <a:lnTo>
                    <a:pt x="5632" y="307782"/>
                  </a:lnTo>
                  <a:lnTo>
                    <a:pt x="0" y="359394"/>
                  </a:lnTo>
                  <a:lnTo>
                    <a:pt x="5469" y="383730"/>
                  </a:lnTo>
                  <a:lnTo>
                    <a:pt x="10203" y="395133"/>
                  </a:lnTo>
                  <a:lnTo>
                    <a:pt x="24822" y="410922"/>
                  </a:lnTo>
                  <a:lnTo>
                    <a:pt x="33634" y="416770"/>
                  </a:lnTo>
                  <a:lnTo>
                    <a:pt x="41848" y="418330"/>
                  </a:lnTo>
                  <a:lnTo>
                    <a:pt x="49663" y="417029"/>
                  </a:lnTo>
                  <a:lnTo>
                    <a:pt x="64587" y="409346"/>
                  </a:lnTo>
                  <a:lnTo>
                    <a:pt x="86142" y="390696"/>
                  </a:lnTo>
                  <a:lnTo>
                    <a:pt x="100296" y="373075"/>
                  </a:lnTo>
                  <a:lnTo>
                    <a:pt x="115830" y="332246"/>
                  </a:lnTo>
                  <a:lnTo>
                    <a:pt x="124323" y="275623"/>
                  </a:lnTo>
                  <a:lnTo>
                    <a:pt x="136053" y="223190"/>
                  </a:lnTo>
                  <a:lnTo>
                    <a:pt x="143062" y="174232"/>
                  </a:lnTo>
                  <a:lnTo>
                    <a:pt x="142019" y="128920"/>
                  </a:lnTo>
                  <a:lnTo>
                    <a:pt x="136775" y="70990"/>
                  </a:lnTo>
                  <a:lnTo>
                    <a:pt x="130278" y="31649"/>
                  </a:lnTo>
                  <a:lnTo>
                    <a:pt x="115355" y="3355"/>
                  </a:lnTo>
                  <a:lnTo>
                    <a:pt x="109197" y="0"/>
                  </a:lnTo>
                  <a:lnTo>
                    <a:pt x="102751" y="103"/>
                  </a:lnTo>
                  <a:lnTo>
                    <a:pt x="96115" y="2511"/>
                  </a:lnTo>
                  <a:lnTo>
                    <a:pt x="91691" y="8795"/>
                  </a:lnTo>
                  <a:lnTo>
                    <a:pt x="85464" y="41167"/>
                  </a:lnTo>
                  <a:lnTo>
                    <a:pt x="83360" y="103915"/>
                  </a:lnTo>
                  <a:lnTo>
                    <a:pt x="82996" y="155269"/>
                  </a:lnTo>
                  <a:lnTo>
                    <a:pt x="86007" y="204410"/>
                  </a:lnTo>
                  <a:lnTo>
                    <a:pt x="97505" y="262936"/>
                  </a:lnTo>
                  <a:lnTo>
                    <a:pt x="112212" y="318387"/>
                  </a:lnTo>
                  <a:lnTo>
                    <a:pt x="135485" y="3758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02822" y="873130"/>
              <a:ext cx="250069" cy="199037"/>
            </a:xfrm>
            <a:custGeom>
              <a:avLst/>
              <a:gdLst/>
              <a:ahLst/>
              <a:cxnLst/>
              <a:rect l="0" t="0" r="0" b="0"/>
              <a:pathLst>
                <a:path w="250069" h="199037">
                  <a:moveTo>
                    <a:pt x="102669" y="135236"/>
                  </a:moveTo>
                  <a:lnTo>
                    <a:pt x="111002" y="97758"/>
                  </a:lnTo>
                  <a:lnTo>
                    <a:pt x="109427" y="62911"/>
                  </a:lnTo>
                  <a:lnTo>
                    <a:pt x="103333" y="42260"/>
                  </a:lnTo>
                  <a:lnTo>
                    <a:pt x="73756" y="2572"/>
                  </a:lnTo>
                  <a:lnTo>
                    <a:pt x="65846" y="0"/>
                  </a:lnTo>
                  <a:lnTo>
                    <a:pt x="47699" y="3382"/>
                  </a:lnTo>
                  <a:lnTo>
                    <a:pt x="40286" y="8729"/>
                  </a:lnTo>
                  <a:lnTo>
                    <a:pt x="28929" y="24029"/>
                  </a:lnTo>
                  <a:lnTo>
                    <a:pt x="4708" y="82998"/>
                  </a:lnTo>
                  <a:lnTo>
                    <a:pt x="0" y="139259"/>
                  </a:lnTo>
                  <a:lnTo>
                    <a:pt x="3616" y="163930"/>
                  </a:lnTo>
                  <a:lnTo>
                    <a:pt x="12242" y="183474"/>
                  </a:lnTo>
                  <a:lnTo>
                    <a:pt x="17818" y="191961"/>
                  </a:lnTo>
                  <a:lnTo>
                    <a:pt x="26214" y="196450"/>
                  </a:lnTo>
                  <a:lnTo>
                    <a:pt x="48022" y="198317"/>
                  </a:lnTo>
                  <a:lnTo>
                    <a:pt x="67073" y="192128"/>
                  </a:lnTo>
                  <a:lnTo>
                    <a:pt x="75429" y="187202"/>
                  </a:lnTo>
                  <a:lnTo>
                    <a:pt x="87833" y="172370"/>
                  </a:lnTo>
                  <a:lnTo>
                    <a:pt x="105327" y="134253"/>
                  </a:lnTo>
                  <a:lnTo>
                    <a:pt x="112812" y="92711"/>
                  </a:lnTo>
                  <a:lnTo>
                    <a:pt x="115280" y="92848"/>
                  </a:lnTo>
                  <a:lnTo>
                    <a:pt x="121142" y="102359"/>
                  </a:lnTo>
                  <a:lnTo>
                    <a:pt x="147957" y="164243"/>
                  </a:lnTo>
                  <a:lnTo>
                    <a:pt x="169900" y="187115"/>
                  </a:lnTo>
                  <a:lnTo>
                    <a:pt x="179075" y="194388"/>
                  </a:lnTo>
                  <a:lnTo>
                    <a:pt x="188701" y="198068"/>
                  </a:lnTo>
                  <a:lnTo>
                    <a:pt x="208756" y="199036"/>
                  </a:lnTo>
                  <a:lnTo>
                    <a:pt x="250068" y="1878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21304" y="918530"/>
              <a:ext cx="157929" cy="174065"/>
            </a:xfrm>
            <a:custGeom>
              <a:avLst/>
              <a:gdLst/>
              <a:ahLst/>
              <a:cxnLst/>
              <a:rect l="0" t="0" r="0" b="0"/>
              <a:pathLst>
                <a:path w="157929" h="174065">
                  <a:moveTo>
                    <a:pt x="0" y="37194"/>
                  </a:moveTo>
                  <a:lnTo>
                    <a:pt x="3120" y="91338"/>
                  </a:lnTo>
                  <a:lnTo>
                    <a:pt x="9553" y="150865"/>
                  </a:lnTo>
                  <a:lnTo>
                    <a:pt x="13591" y="87657"/>
                  </a:lnTo>
                  <a:lnTo>
                    <a:pt x="25172" y="38843"/>
                  </a:lnTo>
                  <a:lnTo>
                    <a:pt x="40864" y="11686"/>
                  </a:lnTo>
                  <a:lnTo>
                    <a:pt x="49469" y="6151"/>
                  </a:lnTo>
                  <a:lnTo>
                    <a:pt x="71510" y="0"/>
                  </a:lnTo>
                  <a:lnTo>
                    <a:pt x="81598" y="700"/>
                  </a:lnTo>
                  <a:lnTo>
                    <a:pt x="99047" y="7716"/>
                  </a:lnTo>
                  <a:lnTo>
                    <a:pt x="111482" y="21753"/>
                  </a:lnTo>
                  <a:lnTo>
                    <a:pt x="149192" y="81100"/>
                  </a:lnTo>
                  <a:lnTo>
                    <a:pt x="156777" y="140520"/>
                  </a:lnTo>
                  <a:lnTo>
                    <a:pt x="157928" y="174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34890" y="669811"/>
              <a:ext cx="175970" cy="424317"/>
            </a:xfrm>
            <a:custGeom>
              <a:avLst/>
              <a:gdLst/>
              <a:ahLst/>
              <a:cxnLst/>
              <a:rect l="0" t="0" r="0" b="0"/>
              <a:pathLst>
                <a:path w="175970" h="424317">
                  <a:moveTo>
                    <a:pt x="81212" y="338555"/>
                  </a:moveTo>
                  <a:lnTo>
                    <a:pt x="78093" y="295864"/>
                  </a:lnTo>
                  <a:lnTo>
                    <a:pt x="71637" y="276297"/>
                  </a:lnTo>
                  <a:lnTo>
                    <a:pt x="60968" y="259802"/>
                  </a:lnTo>
                  <a:lnTo>
                    <a:pt x="53678" y="255638"/>
                  </a:lnTo>
                  <a:lnTo>
                    <a:pt x="36220" y="254130"/>
                  </a:lnTo>
                  <a:lnTo>
                    <a:pt x="19881" y="260479"/>
                  </a:lnTo>
                  <a:lnTo>
                    <a:pt x="12249" y="265447"/>
                  </a:lnTo>
                  <a:lnTo>
                    <a:pt x="7161" y="273439"/>
                  </a:lnTo>
                  <a:lnTo>
                    <a:pt x="0" y="308213"/>
                  </a:lnTo>
                  <a:lnTo>
                    <a:pt x="700" y="365534"/>
                  </a:lnTo>
                  <a:lnTo>
                    <a:pt x="6825" y="387980"/>
                  </a:lnTo>
                  <a:lnTo>
                    <a:pt x="17345" y="405756"/>
                  </a:lnTo>
                  <a:lnTo>
                    <a:pt x="32940" y="418335"/>
                  </a:lnTo>
                  <a:lnTo>
                    <a:pt x="42012" y="423327"/>
                  </a:lnTo>
                  <a:lnTo>
                    <a:pt x="51569" y="424316"/>
                  </a:lnTo>
                  <a:lnTo>
                    <a:pt x="71547" y="419175"/>
                  </a:lnTo>
                  <a:lnTo>
                    <a:pt x="79448" y="412189"/>
                  </a:lnTo>
                  <a:lnTo>
                    <a:pt x="115753" y="349232"/>
                  </a:lnTo>
                  <a:lnTo>
                    <a:pt x="127971" y="315203"/>
                  </a:lnTo>
                  <a:lnTo>
                    <a:pt x="135812" y="258727"/>
                  </a:lnTo>
                  <a:lnTo>
                    <a:pt x="142690" y="201904"/>
                  </a:lnTo>
                  <a:lnTo>
                    <a:pt x="143882" y="145988"/>
                  </a:lnTo>
                  <a:lnTo>
                    <a:pt x="138646" y="90556"/>
                  </a:lnTo>
                  <a:lnTo>
                    <a:pt x="133631" y="28998"/>
                  </a:lnTo>
                  <a:lnTo>
                    <a:pt x="128686" y="4442"/>
                  </a:lnTo>
                  <a:lnTo>
                    <a:pt x="123390" y="0"/>
                  </a:lnTo>
                  <a:lnTo>
                    <a:pt x="116350" y="548"/>
                  </a:lnTo>
                  <a:lnTo>
                    <a:pt x="108147" y="4422"/>
                  </a:lnTo>
                  <a:lnTo>
                    <a:pt x="102678" y="12855"/>
                  </a:lnTo>
                  <a:lnTo>
                    <a:pt x="96602" y="37822"/>
                  </a:lnTo>
                  <a:lnTo>
                    <a:pt x="98770" y="84763"/>
                  </a:lnTo>
                  <a:lnTo>
                    <a:pt x="106822" y="135716"/>
                  </a:lnTo>
                  <a:lnTo>
                    <a:pt x="111027" y="193447"/>
                  </a:lnTo>
                  <a:lnTo>
                    <a:pt x="123452" y="243828"/>
                  </a:lnTo>
                  <a:lnTo>
                    <a:pt x="147057" y="305587"/>
                  </a:lnTo>
                  <a:lnTo>
                    <a:pt x="175969" y="349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66503" y="860967"/>
              <a:ext cx="144440" cy="202685"/>
            </a:xfrm>
            <a:custGeom>
              <a:avLst/>
              <a:gdLst/>
              <a:ahLst/>
              <a:cxnLst/>
              <a:rect l="0" t="0" r="0" b="0"/>
              <a:pathLst>
                <a:path w="144440" h="202685">
                  <a:moveTo>
                    <a:pt x="7568" y="84228"/>
                  </a:moveTo>
                  <a:lnTo>
                    <a:pt x="1979" y="100996"/>
                  </a:lnTo>
                  <a:lnTo>
                    <a:pt x="2354" y="118587"/>
                  </a:lnTo>
                  <a:lnTo>
                    <a:pt x="15287" y="176057"/>
                  </a:lnTo>
                  <a:lnTo>
                    <a:pt x="22983" y="202684"/>
                  </a:lnTo>
                  <a:lnTo>
                    <a:pt x="7032" y="147901"/>
                  </a:lnTo>
                  <a:lnTo>
                    <a:pt x="0" y="109723"/>
                  </a:lnTo>
                  <a:lnTo>
                    <a:pt x="1036" y="67606"/>
                  </a:lnTo>
                  <a:lnTo>
                    <a:pt x="3214" y="55599"/>
                  </a:lnTo>
                  <a:lnTo>
                    <a:pt x="9344" y="45255"/>
                  </a:lnTo>
                  <a:lnTo>
                    <a:pt x="28635" y="27523"/>
                  </a:lnTo>
                  <a:lnTo>
                    <a:pt x="65803" y="9975"/>
                  </a:lnTo>
                  <a:lnTo>
                    <a:pt x="124826" y="1314"/>
                  </a:lnTo>
                  <a:lnTo>
                    <a:pt x="1444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922822" y="903012"/>
              <a:ext cx="188162" cy="168500"/>
            </a:xfrm>
            <a:custGeom>
              <a:avLst/>
              <a:gdLst/>
              <a:ahLst/>
              <a:cxnLst/>
              <a:rect l="0" t="0" r="0" b="0"/>
              <a:pathLst>
                <a:path w="188162" h="168500">
                  <a:moveTo>
                    <a:pt x="93404" y="94826"/>
                  </a:moveTo>
                  <a:lnTo>
                    <a:pt x="91065" y="55138"/>
                  </a:lnTo>
                  <a:lnTo>
                    <a:pt x="76593" y="23015"/>
                  </a:lnTo>
                  <a:lnTo>
                    <a:pt x="64096" y="5978"/>
                  </a:lnTo>
                  <a:lnTo>
                    <a:pt x="56318" y="1669"/>
                  </a:lnTo>
                  <a:lnTo>
                    <a:pt x="38317" y="0"/>
                  </a:lnTo>
                  <a:lnTo>
                    <a:pt x="29774" y="3533"/>
                  </a:lnTo>
                  <a:lnTo>
                    <a:pt x="14041" y="16817"/>
                  </a:lnTo>
                  <a:lnTo>
                    <a:pt x="5490" y="40658"/>
                  </a:lnTo>
                  <a:lnTo>
                    <a:pt x="0" y="98034"/>
                  </a:lnTo>
                  <a:lnTo>
                    <a:pt x="4638" y="134771"/>
                  </a:lnTo>
                  <a:lnTo>
                    <a:pt x="13398" y="153913"/>
                  </a:lnTo>
                  <a:lnTo>
                    <a:pt x="19010" y="162293"/>
                  </a:lnTo>
                  <a:lnTo>
                    <a:pt x="26261" y="166710"/>
                  </a:lnTo>
                  <a:lnTo>
                    <a:pt x="43676" y="168499"/>
                  </a:lnTo>
                  <a:lnTo>
                    <a:pt x="50893" y="164998"/>
                  </a:lnTo>
                  <a:lnTo>
                    <a:pt x="62032" y="151750"/>
                  </a:lnTo>
                  <a:lnTo>
                    <a:pt x="74880" y="118971"/>
                  </a:lnTo>
                  <a:lnTo>
                    <a:pt x="82467" y="74162"/>
                  </a:lnTo>
                  <a:lnTo>
                    <a:pt x="84943" y="74031"/>
                  </a:lnTo>
                  <a:lnTo>
                    <a:pt x="90814" y="83244"/>
                  </a:lnTo>
                  <a:lnTo>
                    <a:pt x="119438" y="136602"/>
                  </a:lnTo>
                  <a:lnTo>
                    <a:pt x="132661" y="152777"/>
                  </a:lnTo>
                  <a:lnTo>
                    <a:pt x="141802" y="156857"/>
                  </a:lnTo>
                  <a:lnTo>
                    <a:pt x="188161" y="1579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115446" y="681983"/>
              <a:ext cx="27124" cy="410612"/>
            </a:xfrm>
            <a:custGeom>
              <a:avLst/>
              <a:gdLst/>
              <a:ahLst/>
              <a:cxnLst/>
              <a:rect l="0" t="0" r="0" b="0"/>
              <a:pathLst>
                <a:path w="27124" h="410612">
                  <a:moveTo>
                    <a:pt x="6065" y="0"/>
                  </a:moveTo>
                  <a:lnTo>
                    <a:pt x="0" y="34792"/>
                  </a:lnTo>
                  <a:lnTo>
                    <a:pt x="3748" y="81408"/>
                  </a:lnTo>
                  <a:lnTo>
                    <a:pt x="6549" y="139155"/>
                  </a:lnTo>
                  <a:lnTo>
                    <a:pt x="13098" y="199548"/>
                  </a:lnTo>
                  <a:lnTo>
                    <a:pt x="15558" y="256177"/>
                  </a:lnTo>
                  <a:lnTo>
                    <a:pt x="16287" y="314550"/>
                  </a:lnTo>
                  <a:lnTo>
                    <a:pt x="19653" y="374262"/>
                  </a:lnTo>
                  <a:lnTo>
                    <a:pt x="27123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53097" y="766211"/>
              <a:ext cx="105286" cy="178985"/>
            </a:xfrm>
            <a:custGeom>
              <a:avLst/>
              <a:gdLst/>
              <a:ahLst/>
              <a:cxnLst/>
              <a:rect l="0" t="0" r="0" b="0"/>
              <a:pathLst>
                <a:path w="105286" h="178985">
                  <a:moveTo>
                    <a:pt x="0" y="178984"/>
                  </a:moveTo>
                  <a:lnTo>
                    <a:pt x="25194" y="125109"/>
                  </a:lnTo>
                  <a:lnTo>
                    <a:pt x="44664" y="87104"/>
                  </a:lnTo>
                  <a:lnTo>
                    <a:pt x="91397" y="2619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95211" y="934667"/>
              <a:ext cx="105286" cy="168457"/>
            </a:xfrm>
            <a:custGeom>
              <a:avLst/>
              <a:gdLst/>
              <a:ahLst/>
              <a:cxnLst/>
              <a:rect l="0" t="0" r="0" b="0"/>
              <a:pathLst>
                <a:path w="105286" h="168457">
                  <a:moveTo>
                    <a:pt x="0" y="0"/>
                  </a:moveTo>
                  <a:lnTo>
                    <a:pt x="9575" y="24046"/>
                  </a:lnTo>
                  <a:lnTo>
                    <a:pt x="44665" y="82002"/>
                  </a:lnTo>
                  <a:lnTo>
                    <a:pt x="60807" y="107745"/>
                  </a:lnTo>
                  <a:lnTo>
                    <a:pt x="76119" y="134480"/>
                  </a:lnTo>
                  <a:lnTo>
                    <a:pt x="105285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321553" y="900621"/>
              <a:ext cx="126343" cy="202503"/>
            </a:xfrm>
            <a:custGeom>
              <a:avLst/>
              <a:gdLst/>
              <a:ahLst/>
              <a:cxnLst/>
              <a:rect l="0" t="0" r="0" b="0"/>
              <a:pathLst>
                <a:path w="126343" h="202503">
                  <a:moveTo>
                    <a:pt x="0" y="86688"/>
                  </a:moveTo>
                  <a:lnTo>
                    <a:pt x="16768" y="75510"/>
                  </a:lnTo>
                  <a:lnTo>
                    <a:pt x="72326" y="63813"/>
                  </a:lnTo>
                  <a:lnTo>
                    <a:pt x="104878" y="51445"/>
                  </a:lnTo>
                  <a:lnTo>
                    <a:pt x="115542" y="45645"/>
                  </a:lnTo>
                  <a:lnTo>
                    <a:pt x="121482" y="38269"/>
                  </a:lnTo>
                  <a:lnTo>
                    <a:pt x="124272" y="29842"/>
                  </a:lnTo>
                  <a:lnTo>
                    <a:pt x="124962" y="20715"/>
                  </a:lnTo>
                  <a:lnTo>
                    <a:pt x="121912" y="13460"/>
                  </a:lnTo>
                  <a:lnTo>
                    <a:pt x="109166" y="2280"/>
                  </a:lnTo>
                  <a:lnTo>
                    <a:pt x="100853" y="0"/>
                  </a:lnTo>
                  <a:lnTo>
                    <a:pt x="82258" y="587"/>
                  </a:lnTo>
                  <a:lnTo>
                    <a:pt x="65415" y="7867"/>
                  </a:lnTo>
                  <a:lnTo>
                    <a:pt x="50130" y="20071"/>
                  </a:lnTo>
                  <a:lnTo>
                    <a:pt x="29541" y="47843"/>
                  </a:lnTo>
                  <a:lnTo>
                    <a:pt x="19759" y="72153"/>
                  </a:lnTo>
                  <a:lnTo>
                    <a:pt x="17750" y="95436"/>
                  </a:lnTo>
                  <a:lnTo>
                    <a:pt x="21927" y="117482"/>
                  </a:lnTo>
                  <a:lnTo>
                    <a:pt x="50172" y="170812"/>
                  </a:lnTo>
                  <a:lnTo>
                    <a:pt x="66752" y="185688"/>
                  </a:lnTo>
                  <a:lnTo>
                    <a:pt x="85820" y="195029"/>
                  </a:lnTo>
                  <a:lnTo>
                    <a:pt x="126342" y="202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01918" y="646268"/>
              <a:ext cx="177605" cy="446605"/>
            </a:xfrm>
            <a:custGeom>
              <a:avLst/>
              <a:gdLst/>
              <a:ahLst/>
              <a:cxnLst/>
              <a:rect l="0" t="0" r="0" b="0"/>
              <a:pathLst>
                <a:path w="177605" h="446605">
                  <a:moveTo>
                    <a:pt x="93376" y="372627"/>
                  </a:moveTo>
                  <a:lnTo>
                    <a:pt x="98965" y="355859"/>
                  </a:lnTo>
                  <a:lnTo>
                    <a:pt x="98590" y="338268"/>
                  </a:lnTo>
                  <a:lnTo>
                    <a:pt x="88816" y="298380"/>
                  </a:lnTo>
                  <a:lnTo>
                    <a:pt x="83317" y="290373"/>
                  </a:lnTo>
                  <a:lnTo>
                    <a:pt x="67849" y="278358"/>
                  </a:lnTo>
                  <a:lnTo>
                    <a:pt x="49275" y="275358"/>
                  </a:lnTo>
                  <a:lnTo>
                    <a:pt x="39409" y="276195"/>
                  </a:lnTo>
                  <a:lnTo>
                    <a:pt x="22207" y="286484"/>
                  </a:lnTo>
                  <a:lnTo>
                    <a:pt x="14345" y="294142"/>
                  </a:lnTo>
                  <a:lnTo>
                    <a:pt x="5609" y="318247"/>
                  </a:lnTo>
                  <a:lnTo>
                    <a:pt x="0" y="381382"/>
                  </a:lnTo>
                  <a:lnTo>
                    <a:pt x="5472" y="406154"/>
                  </a:lnTo>
                  <a:lnTo>
                    <a:pt x="21707" y="433254"/>
                  </a:lnTo>
                  <a:lnTo>
                    <a:pt x="28049" y="441121"/>
                  </a:lnTo>
                  <a:lnTo>
                    <a:pt x="35787" y="445196"/>
                  </a:lnTo>
                  <a:lnTo>
                    <a:pt x="53743" y="446604"/>
                  </a:lnTo>
                  <a:lnTo>
                    <a:pt x="70302" y="440210"/>
                  </a:lnTo>
                  <a:lnTo>
                    <a:pt x="77993" y="435230"/>
                  </a:lnTo>
                  <a:lnTo>
                    <a:pt x="99996" y="405864"/>
                  </a:lnTo>
                  <a:lnTo>
                    <a:pt x="119987" y="345614"/>
                  </a:lnTo>
                  <a:lnTo>
                    <a:pt x="135201" y="283626"/>
                  </a:lnTo>
                  <a:lnTo>
                    <a:pt x="149471" y="225715"/>
                  </a:lnTo>
                  <a:lnTo>
                    <a:pt x="154450" y="175199"/>
                  </a:lnTo>
                  <a:lnTo>
                    <a:pt x="155926" y="123187"/>
                  </a:lnTo>
                  <a:lnTo>
                    <a:pt x="155255" y="61615"/>
                  </a:lnTo>
                  <a:lnTo>
                    <a:pt x="146935" y="20902"/>
                  </a:lnTo>
                  <a:lnTo>
                    <a:pt x="136288" y="1446"/>
                  </a:lnTo>
                  <a:lnTo>
                    <a:pt x="131342" y="0"/>
                  </a:lnTo>
                  <a:lnTo>
                    <a:pt x="126876" y="3716"/>
                  </a:lnTo>
                  <a:lnTo>
                    <a:pt x="115000" y="31303"/>
                  </a:lnTo>
                  <a:lnTo>
                    <a:pt x="107192" y="72232"/>
                  </a:lnTo>
                  <a:lnTo>
                    <a:pt x="104879" y="121404"/>
                  </a:lnTo>
                  <a:lnTo>
                    <a:pt x="109686" y="179243"/>
                  </a:lnTo>
                  <a:lnTo>
                    <a:pt x="118616" y="230320"/>
                  </a:lnTo>
                  <a:lnTo>
                    <a:pt x="128671" y="289908"/>
                  </a:lnTo>
                  <a:lnTo>
                    <a:pt x="139059" y="340838"/>
                  </a:lnTo>
                  <a:lnTo>
                    <a:pt x="160285" y="389224"/>
                  </a:lnTo>
                  <a:lnTo>
                    <a:pt x="177604" y="414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66913" y="713568"/>
              <a:ext cx="38994" cy="368499"/>
            </a:xfrm>
            <a:custGeom>
              <a:avLst/>
              <a:gdLst/>
              <a:ahLst/>
              <a:cxnLst/>
              <a:rect l="0" t="0" r="0" b="0"/>
              <a:pathLst>
                <a:path w="38994" h="368499">
                  <a:moveTo>
                    <a:pt x="17935" y="0"/>
                  </a:moveTo>
                  <a:lnTo>
                    <a:pt x="3464" y="33622"/>
                  </a:lnTo>
                  <a:lnTo>
                    <a:pt x="0" y="70664"/>
                  </a:lnTo>
                  <a:lnTo>
                    <a:pt x="6200" y="131532"/>
                  </a:lnTo>
                  <a:lnTo>
                    <a:pt x="12639" y="183642"/>
                  </a:lnTo>
                  <a:lnTo>
                    <a:pt x="16366" y="237947"/>
                  </a:lnTo>
                  <a:lnTo>
                    <a:pt x="24861" y="293057"/>
                  </a:lnTo>
                  <a:lnTo>
                    <a:pt x="30872" y="341551"/>
                  </a:lnTo>
                  <a:lnTo>
                    <a:pt x="38993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858506" y="844850"/>
              <a:ext cx="242157" cy="26647"/>
            </a:xfrm>
            <a:custGeom>
              <a:avLst/>
              <a:gdLst/>
              <a:ahLst/>
              <a:cxnLst/>
              <a:rect l="0" t="0" r="0" b="0"/>
              <a:pathLst>
                <a:path w="242157" h="26647">
                  <a:moveTo>
                    <a:pt x="242156" y="5589"/>
                  </a:moveTo>
                  <a:lnTo>
                    <a:pt x="225388" y="0"/>
                  </a:lnTo>
                  <a:lnTo>
                    <a:pt x="166710" y="4044"/>
                  </a:lnTo>
                  <a:lnTo>
                    <a:pt x="105272" y="12621"/>
                  </a:lnTo>
                  <a:lnTo>
                    <a:pt x="51947" y="15427"/>
                  </a:lnTo>
                  <a:lnTo>
                    <a:pt x="27767" y="16980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084544" y="692511"/>
              <a:ext cx="310917" cy="403145"/>
            </a:xfrm>
            <a:custGeom>
              <a:avLst/>
              <a:gdLst/>
              <a:ahLst/>
              <a:cxnLst/>
              <a:rect l="0" t="0" r="0" b="0"/>
              <a:pathLst>
                <a:path w="310917" h="403145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2138" y="110957"/>
                  </a:lnTo>
                  <a:lnTo>
                    <a:pt x="18451" y="173173"/>
                  </a:lnTo>
                  <a:lnTo>
                    <a:pt x="25028" y="231129"/>
                  </a:lnTo>
                  <a:lnTo>
                    <a:pt x="26167" y="281653"/>
                  </a:lnTo>
                  <a:lnTo>
                    <a:pt x="33787" y="335485"/>
                  </a:lnTo>
                  <a:lnTo>
                    <a:pt x="36171" y="366775"/>
                  </a:lnTo>
                  <a:lnTo>
                    <a:pt x="37087" y="316133"/>
                  </a:lnTo>
                  <a:lnTo>
                    <a:pt x="39488" y="277463"/>
                  </a:lnTo>
                  <a:lnTo>
                    <a:pt x="48342" y="254338"/>
                  </a:lnTo>
                  <a:lnTo>
                    <a:pt x="56318" y="246768"/>
                  </a:lnTo>
                  <a:lnTo>
                    <a:pt x="77658" y="238357"/>
                  </a:lnTo>
                  <a:lnTo>
                    <a:pt x="87560" y="239623"/>
                  </a:lnTo>
                  <a:lnTo>
                    <a:pt x="104802" y="250389"/>
                  </a:lnTo>
                  <a:lnTo>
                    <a:pt x="127663" y="276181"/>
                  </a:lnTo>
                  <a:lnTo>
                    <a:pt x="147943" y="325912"/>
                  </a:lnTo>
                  <a:lnTo>
                    <a:pt x="155815" y="357370"/>
                  </a:lnTo>
                  <a:lnTo>
                    <a:pt x="159552" y="363419"/>
                  </a:lnTo>
                  <a:lnTo>
                    <a:pt x="163213" y="362772"/>
                  </a:lnTo>
                  <a:lnTo>
                    <a:pt x="173955" y="342625"/>
                  </a:lnTo>
                  <a:lnTo>
                    <a:pt x="182194" y="325413"/>
                  </a:lnTo>
                  <a:lnTo>
                    <a:pt x="193655" y="309965"/>
                  </a:lnTo>
                  <a:lnTo>
                    <a:pt x="218850" y="293703"/>
                  </a:lnTo>
                  <a:lnTo>
                    <a:pt x="274370" y="279273"/>
                  </a:lnTo>
                  <a:lnTo>
                    <a:pt x="283042" y="273920"/>
                  </a:lnTo>
                  <a:lnTo>
                    <a:pt x="288824" y="265671"/>
                  </a:lnTo>
                  <a:lnTo>
                    <a:pt x="295248" y="244028"/>
                  </a:lnTo>
                  <a:lnTo>
                    <a:pt x="293452" y="235215"/>
                  </a:lnTo>
                  <a:lnTo>
                    <a:pt x="288745" y="228170"/>
                  </a:lnTo>
                  <a:lnTo>
                    <a:pt x="282097" y="222304"/>
                  </a:lnTo>
                  <a:lnTo>
                    <a:pt x="262233" y="215785"/>
                  </a:lnTo>
                  <a:lnTo>
                    <a:pt x="250385" y="214047"/>
                  </a:lnTo>
                  <a:lnTo>
                    <a:pt x="230981" y="218355"/>
                  </a:lnTo>
                  <a:lnTo>
                    <a:pt x="222531" y="222779"/>
                  </a:lnTo>
                  <a:lnTo>
                    <a:pt x="210022" y="237053"/>
                  </a:lnTo>
                  <a:lnTo>
                    <a:pt x="205049" y="245773"/>
                  </a:lnTo>
                  <a:lnTo>
                    <a:pt x="198049" y="285992"/>
                  </a:lnTo>
                  <a:lnTo>
                    <a:pt x="204090" y="335173"/>
                  </a:lnTo>
                  <a:lnTo>
                    <a:pt x="214403" y="366813"/>
                  </a:lnTo>
                  <a:lnTo>
                    <a:pt x="225517" y="383736"/>
                  </a:lnTo>
                  <a:lnTo>
                    <a:pt x="241376" y="395938"/>
                  </a:lnTo>
                  <a:lnTo>
                    <a:pt x="250518" y="400829"/>
                  </a:lnTo>
                  <a:lnTo>
                    <a:pt x="270034" y="403144"/>
                  </a:lnTo>
                  <a:lnTo>
                    <a:pt x="310916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51437" y="713568"/>
              <a:ext cx="28293" cy="379027"/>
            </a:xfrm>
            <a:custGeom>
              <a:avLst/>
              <a:gdLst/>
              <a:ahLst/>
              <a:cxnLst/>
              <a:rect l="0" t="0" r="0" b="0"/>
              <a:pathLst>
                <a:path w="28293" h="379027">
                  <a:moveTo>
                    <a:pt x="7235" y="0"/>
                  </a:moveTo>
                  <a:lnTo>
                    <a:pt x="0" y="27557"/>
                  </a:lnTo>
                  <a:lnTo>
                    <a:pt x="476" y="80660"/>
                  </a:lnTo>
                  <a:lnTo>
                    <a:pt x="5901" y="131227"/>
                  </a:lnTo>
                  <a:lnTo>
                    <a:pt x="6840" y="183552"/>
                  </a:lnTo>
                  <a:lnTo>
                    <a:pt x="12707" y="237920"/>
                  </a:lnTo>
                  <a:lnTo>
                    <a:pt x="16765" y="300287"/>
                  </a:lnTo>
                  <a:lnTo>
                    <a:pt x="20686" y="351428"/>
                  </a:lnTo>
                  <a:lnTo>
                    <a:pt x="28292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56229" y="925276"/>
              <a:ext cx="207771" cy="178374"/>
            </a:xfrm>
            <a:custGeom>
              <a:avLst/>
              <a:gdLst/>
              <a:ahLst/>
              <a:cxnLst/>
              <a:rect l="0" t="0" r="0" b="0"/>
              <a:pathLst>
                <a:path w="207771" h="178374">
                  <a:moveTo>
                    <a:pt x="81428" y="83090"/>
                  </a:moveTo>
                  <a:lnTo>
                    <a:pt x="87017" y="66323"/>
                  </a:lnTo>
                  <a:lnTo>
                    <a:pt x="86641" y="48732"/>
                  </a:lnTo>
                  <a:lnTo>
                    <a:pt x="81405" y="29215"/>
                  </a:lnTo>
                  <a:lnTo>
                    <a:pt x="71279" y="8843"/>
                  </a:lnTo>
                  <a:lnTo>
                    <a:pt x="64134" y="3177"/>
                  </a:lnTo>
                  <a:lnTo>
                    <a:pt x="55860" y="569"/>
                  </a:lnTo>
                  <a:lnTo>
                    <a:pt x="46835" y="0"/>
                  </a:lnTo>
                  <a:lnTo>
                    <a:pt x="38479" y="3130"/>
                  </a:lnTo>
                  <a:lnTo>
                    <a:pt x="22955" y="15967"/>
                  </a:lnTo>
                  <a:lnTo>
                    <a:pt x="6651" y="42925"/>
                  </a:lnTo>
                  <a:lnTo>
                    <a:pt x="0" y="84318"/>
                  </a:lnTo>
                  <a:lnTo>
                    <a:pt x="3619" y="122449"/>
                  </a:lnTo>
                  <a:lnTo>
                    <a:pt x="12140" y="141917"/>
                  </a:lnTo>
                  <a:lnTo>
                    <a:pt x="36675" y="173479"/>
                  </a:lnTo>
                  <a:lnTo>
                    <a:pt x="44574" y="177275"/>
                  </a:lnTo>
                  <a:lnTo>
                    <a:pt x="62708" y="178373"/>
                  </a:lnTo>
                  <a:lnTo>
                    <a:pt x="70118" y="174688"/>
                  </a:lnTo>
                  <a:lnTo>
                    <a:pt x="100028" y="139520"/>
                  </a:lnTo>
                  <a:lnTo>
                    <a:pt x="107242" y="119088"/>
                  </a:lnTo>
                  <a:lnTo>
                    <a:pt x="112253" y="64737"/>
                  </a:lnTo>
                  <a:lnTo>
                    <a:pt x="118503" y="105428"/>
                  </a:lnTo>
                  <a:lnTo>
                    <a:pt x="133227" y="130523"/>
                  </a:lnTo>
                  <a:lnTo>
                    <a:pt x="152408" y="152777"/>
                  </a:lnTo>
                  <a:lnTo>
                    <a:pt x="178498" y="168599"/>
                  </a:lnTo>
                  <a:lnTo>
                    <a:pt x="207770" y="1778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968938" y="945195"/>
              <a:ext cx="230463" cy="187779"/>
            </a:xfrm>
            <a:custGeom>
              <a:avLst/>
              <a:gdLst/>
              <a:ahLst/>
              <a:cxnLst/>
              <a:rect l="0" t="0" r="0" b="0"/>
              <a:pathLst>
                <a:path w="230463" h="187779">
                  <a:moveTo>
                    <a:pt x="5589" y="21057"/>
                  </a:moveTo>
                  <a:lnTo>
                    <a:pt x="0" y="37825"/>
                  </a:lnTo>
                  <a:lnTo>
                    <a:pt x="375" y="55416"/>
                  </a:lnTo>
                  <a:lnTo>
                    <a:pt x="10148" y="106483"/>
                  </a:lnTo>
                  <a:lnTo>
                    <a:pt x="25528" y="150224"/>
                  </a:lnTo>
                  <a:lnTo>
                    <a:pt x="34089" y="159811"/>
                  </a:lnTo>
                  <a:lnTo>
                    <a:pt x="56081" y="170463"/>
                  </a:lnTo>
                  <a:lnTo>
                    <a:pt x="66156" y="169794"/>
                  </a:lnTo>
                  <a:lnTo>
                    <a:pt x="83591" y="159692"/>
                  </a:lnTo>
                  <a:lnTo>
                    <a:pt x="96018" y="140385"/>
                  </a:lnTo>
                  <a:lnTo>
                    <a:pt x="113529" y="95451"/>
                  </a:lnTo>
                  <a:lnTo>
                    <a:pt x="116154" y="92880"/>
                  </a:lnTo>
                  <a:lnTo>
                    <a:pt x="117903" y="95845"/>
                  </a:lnTo>
                  <a:lnTo>
                    <a:pt x="130517" y="144466"/>
                  </a:lnTo>
                  <a:lnTo>
                    <a:pt x="141441" y="162084"/>
                  </a:lnTo>
                  <a:lnTo>
                    <a:pt x="166334" y="185155"/>
                  </a:lnTo>
                  <a:lnTo>
                    <a:pt x="175924" y="187778"/>
                  </a:lnTo>
                  <a:lnTo>
                    <a:pt x="195937" y="184453"/>
                  </a:lnTo>
                  <a:lnTo>
                    <a:pt x="203848" y="177951"/>
                  </a:lnTo>
                  <a:lnTo>
                    <a:pt x="215756" y="158248"/>
                  </a:lnTo>
                  <a:lnTo>
                    <a:pt x="229038" y="120848"/>
                  </a:lnTo>
                  <a:lnTo>
                    <a:pt x="230462" y="96994"/>
                  </a:lnTo>
                  <a:lnTo>
                    <a:pt x="218780" y="42409"/>
                  </a:lnTo>
                  <a:lnTo>
                    <a:pt x="20563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48269" y="924577"/>
              <a:ext cx="136870" cy="210132"/>
            </a:xfrm>
            <a:custGeom>
              <a:avLst/>
              <a:gdLst/>
              <a:ahLst/>
              <a:cxnLst/>
              <a:rect l="0" t="0" r="0" b="0"/>
              <a:pathLst>
                <a:path w="136870" h="210132">
                  <a:moveTo>
                    <a:pt x="0" y="52204"/>
                  </a:moveTo>
                  <a:lnTo>
                    <a:pt x="5588" y="110821"/>
                  </a:lnTo>
                  <a:lnTo>
                    <a:pt x="17957" y="163825"/>
                  </a:lnTo>
                  <a:lnTo>
                    <a:pt x="25857" y="191342"/>
                  </a:lnTo>
                  <a:lnTo>
                    <a:pt x="23969" y="186573"/>
                  </a:lnTo>
                  <a:lnTo>
                    <a:pt x="9987" y="133792"/>
                  </a:lnTo>
                  <a:lnTo>
                    <a:pt x="1972" y="79758"/>
                  </a:lnTo>
                  <a:lnTo>
                    <a:pt x="584" y="38011"/>
                  </a:lnTo>
                  <a:lnTo>
                    <a:pt x="6498" y="16260"/>
                  </a:lnTo>
                  <a:lnTo>
                    <a:pt x="11351" y="7184"/>
                  </a:lnTo>
                  <a:lnTo>
                    <a:pt x="20435" y="2304"/>
                  </a:lnTo>
                  <a:lnTo>
                    <a:pt x="46127" y="0"/>
                  </a:lnTo>
                  <a:lnTo>
                    <a:pt x="57657" y="4533"/>
                  </a:lnTo>
                  <a:lnTo>
                    <a:pt x="76708" y="22048"/>
                  </a:lnTo>
                  <a:lnTo>
                    <a:pt x="94997" y="52628"/>
                  </a:lnTo>
                  <a:lnTo>
                    <a:pt x="111658" y="102807"/>
                  </a:lnTo>
                  <a:lnTo>
                    <a:pt x="129765" y="166131"/>
                  </a:lnTo>
                  <a:lnTo>
                    <a:pt x="136869" y="2101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00952" y="111365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9" name="Straight Connector 28"/>
          <p:cNvCxnSpPr/>
          <p:nvPr/>
        </p:nvCxnSpPr>
        <p:spPr>
          <a:xfrm>
            <a:off x="1998979" y="3336670"/>
            <a:ext cx="144272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32"/>
          <p:cNvGrpSpPr/>
          <p:nvPr/>
        </p:nvGrpSpPr>
        <p:grpSpPr>
          <a:xfrm>
            <a:off x="2101153" y="2787960"/>
            <a:ext cx="805108" cy="517346"/>
            <a:chOff x="2101153" y="2787960"/>
            <a:chExt cx="805108" cy="517346"/>
          </a:xfrm>
        </p:grpSpPr>
        <p:sp>
          <p:nvSpPr>
            <p:cNvPr id="30" name="Freeform 29"/>
            <p:cNvSpPr/>
            <p:nvPr/>
          </p:nvSpPr>
          <p:spPr>
            <a:xfrm>
              <a:off x="2101153" y="2787960"/>
              <a:ext cx="402346" cy="472782"/>
            </a:xfrm>
            <a:custGeom>
              <a:avLst/>
              <a:gdLst/>
              <a:ahLst/>
              <a:cxnLst/>
              <a:rect l="0" t="0" r="0" b="0"/>
              <a:pathLst>
                <a:path w="402346" h="472782">
                  <a:moveTo>
                    <a:pt x="78641" y="472781"/>
                  </a:moveTo>
                  <a:lnTo>
                    <a:pt x="67462" y="461602"/>
                  </a:lnTo>
                  <a:lnTo>
                    <a:pt x="61974" y="443636"/>
                  </a:lnTo>
                  <a:lnTo>
                    <a:pt x="52862" y="393974"/>
                  </a:lnTo>
                  <a:lnTo>
                    <a:pt x="47032" y="330699"/>
                  </a:lnTo>
                  <a:lnTo>
                    <a:pt x="38990" y="279254"/>
                  </a:lnTo>
                  <a:lnTo>
                    <a:pt x="29197" y="228136"/>
                  </a:lnTo>
                  <a:lnTo>
                    <a:pt x="15408" y="165230"/>
                  </a:lnTo>
                  <a:lnTo>
                    <a:pt x="7009" y="102414"/>
                  </a:lnTo>
                  <a:lnTo>
                    <a:pt x="0" y="42253"/>
                  </a:lnTo>
                  <a:lnTo>
                    <a:pt x="1647" y="31344"/>
                  </a:lnTo>
                  <a:lnTo>
                    <a:pt x="6254" y="22902"/>
                  </a:lnTo>
                  <a:lnTo>
                    <a:pt x="20733" y="10402"/>
                  </a:lnTo>
                  <a:lnTo>
                    <a:pt x="41985" y="4067"/>
                  </a:lnTo>
                  <a:lnTo>
                    <a:pt x="93757" y="0"/>
                  </a:lnTo>
                  <a:lnTo>
                    <a:pt x="129523" y="4884"/>
                  </a:lnTo>
                  <a:lnTo>
                    <a:pt x="192027" y="28702"/>
                  </a:lnTo>
                  <a:lnTo>
                    <a:pt x="254013" y="56289"/>
                  </a:lnTo>
                  <a:lnTo>
                    <a:pt x="312073" y="97364"/>
                  </a:lnTo>
                  <a:lnTo>
                    <a:pt x="348648" y="137962"/>
                  </a:lnTo>
                  <a:lnTo>
                    <a:pt x="380818" y="197120"/>
                  </a:lnTo>
                  <a:lnTo>
                    <a:pt x="399930" y="252599"/>
                  </a:lnTo>
                  <a:lnTo>
                    <a:pt x="402345" y="290429"/>
                  </a:lnTo>
                  <a:lnTo>
                    <a:pt x="395002" y="324384"/>
                  </a:lnTo>
                  <a:lnTo>
                    <a:pt x="365562" y="377893"/>
                  </a:lnTo>
                  <a:lnTo>
                    <a:pt x="348881" y="392784"/>
                  </a:lnTo>
                  <a:lnTo>
                    <a:pt x="288903" y="427919"/>
                  </a:lnTo>
                  <a:lnTo>
                    <a:pt x="266847" y="435295"/>
                  </a:lnTo>
                  <a:lnTo>
                    <a:pt x="214560" y="440030"/>
                  </a:lnTo>
                  <a:lnTo>
                    <a:pt x="159171" y="440965"/>
                  </a:lnTo>
                  <a:lnTo>
                    <a:pt x="110226" y="430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523261" y="3144928"/>
              <a:ext cx="147399" cy="160378"/>
            </a:xfrm>
            <a:custGeom>
              <a:avLst/>
              <a:gdLst/>
              <a:ahLst/>
              <a:cxnLst/>
              <a:rect l="0" t="0" r="0" b="0"/>
              <a:pathLst>
                <a:path w="147399" h="160378">
                  <a:moveTo>
                    <a:pt x="88201" y="21057"/>
                  </a:moveTo>
                  <a:lnTo>
                    <a:pt x="77023" y="4289"/>
                  </a:lnTo>
                  <a:lnTo>
                    <a:pt x="70220" y="1690"/>
                  </a:lnTo>
                  <a:lnTo>
                    <a:pt x="62176" y="2296"/>
                  </a:lnTo>
                  <a:lnTo>
                    <a:pt x="45049" y="9209"/>
                  </a:lnTo>
                  <a:lnTo>
                    <a:pt x="29638" y="20081"/>
                  </a:lnTo>
                  <a:lnTo>
                    <a:pt x="18109" y="35831"/>
                  </a:lnTo>
                  <a:lnTo>
                    <a:pt x="1176" y="74538"/>
                  </a:lnTo>
                  <a:lnTo>
                    <a:pt x="0" y="95129"/>
                  </a:lnTo>
                  <a:lnTo>
                    <a:pt x="4547" y="115979"/>
                  </a:lnTo>
                  <a:lnTo>
                    <a:pt x="14367" y="136944"/>
                  </a:lnTo>
                  <a:lnTo>
                    <a:pt x="29650" y="151721"/>
                  </a:lnTo>
                  <a:lnTo>
                    <a:pt x="38638" y="157299"/>
                  </a:lnTo>
                  <a:lnTo>
                    <a:pt x="57984" y="160377"/>
                  </a:lnTo>
                  <a:lnTo>
                    <a:pt x="68056" y="159561"/>
                  </a:lnTo>
                  <a:lnTo>
                    <a:pt x="85487" y="152414"/>
                  </a:lnTo>
                  <a:lnTo>
                    <a:pt x="137175" y="108471"/>
                  </a:lnTo>
                  <a:lnTo>
                    <a:pt x="145062" y="88374"/>
                  </a:lnTo>
                  <a:lnTo>
                    <a:pt x="147398" y="65013"/>
                  </a:lnTo>
                  <a:lnTo>
                    <a:pt x="144536" y="42933"/>
                  </a:lnTo>
                  <a:lnTo>
                    <a:pt x="133126" y="24540"/>
                  </a:lnTo>
                  <a:lnTo>
                    <a:pt x="117526" y="10907"/>
                  </a:lnTo>
                  <a:lnTo>
                    <a:pt x="8820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727275" y="3100585"/>
              <a:ext cx="178986" cy="170979"/>
            </a:xfrm>
            <a:custGeom>
              <a:avLst/>
              <a:gdLst/>
              <a:ahLst/>
              <a:cxnLst/>
              <a:rect l="0" t="0" r="0" b="0"/>
              <a:pathLst>
                <a:path w="178986" h="170979">
                  <a:moveTo>
                    <a:pt x="0" y="75928"/>
                  </a:moveTo>
                  <a:lnTo>
                    <a:pt x="3120" y="118620"/>
                  </a:lnTo>
                  <a:lnTo>
                    <a:pt x="9065" y="165859"/>
                  </a:lnTo>
                  <a:lnTo>
                    <a:pt x="8384" y="170978"/>
                  </a:lnTo>
                  <a:lnTo>
                    <a:pt x="6759" y="170880"/>
                  </a:lnTo>
                  <a:lnTo>
                    <a:pt x="4506" y="167305"/>
                  </a:lnTo>
                  <a:lnTo>
                    <a:pt x="1336" y="134328"/>
                  </a:lnTo>
                  <a:lnTo>
                    <a:pt x="11629" y="73567"/>
                  </a:lnTo>
                  <a:lnTo>
                    <a:pt x="24503" y="36234"/>
                  </a:lnTo>
                  <a:lnTo>
                    <a:pt x="30373" y="24899"/>
                  </a:lnTo>
                  <a:lnTo>
                    <a:pt x="46255" y="9185"/>
                  </a:lnTo>
                  <a:lnTo>
                    <a:pt x="55403" y="3357"/>
                  </a:lnTo>
                  <a:lnTo>
                    <a:pt x="74927" y="0"/>
                  </a:lnTo>
                  <a:lnTo>
                    <a:pt x="95302" y="3578"/>
                  </a:lnTo>
                  <a:lnTo>
                    <a:pt x="147471" y="31407"/>
                  </a:lnTo>
                  <a:lnTo>
                    <a:pt x="154466" y="40398"/>
                  </a:lnTo>
                  <a:lnTo>
                    <a:pt x="172203" y="96235"/>
                  </a:lnTo>
                  <a:lnTo>
                    <a:pt x="178092" y="151623"/>
                  </a:lnTo>
                  <a:lnTo>
                    <a:pt x="178985" y="1706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4" name="Straight Connector 33"/>
          <p:cNvCxnSpPr/>
          <p:nvPr/>
        </p:nvCxnSpPr>
        <p:spPr>
          <a:xfrm>
            <a:off x="3114929" y="2747009"/>
            <a:ext cx="0" cy="109499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3483483" y="2715386"/>
            <a:ext cx="631697" cy="61074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4136263" y="2736469"/>
            <a:ext cx="0" cy="1137031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 flipV="1">
            <a:off x="3470783" y="3334384"/>
            <a:ext cx="682117" cy="51371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37"/>
          <p:cNvSpPr/>
          <p:nvPr/>
        </p:nvSpPr>
        <p:spPr>
          <a:xfrm rot="16200000">
            <a:off x="3893154" y="3281115"/>
            <a:ext cx="229799" cy="236908"/>
          </a:xfrm>
          <a:custGeom>
            <a:avLst/>
            <a:gdLst/>
            <a:ahLst/>
            <a:cxnLst/>
            <a:rect l="0" t="0" r="0" b="0"/>
            <a:pathLst>
              <a:path w="229799" h="236908">
                <a:moveTo>
                  <a:pt x="156098" y="158056"/>
                </a:moveTo>
                <a:lnTo>
                  <a:pt x="150510" y="99439"/>
                </a:lnTo>
                <a:lnTo>
                  <a:pt x="136970" y="53670"/>
                </a:lnTo>
                <a:lnTo>
                  <a:pt x="118325" y="22622"/>
                </a:lnTo>
                <a:lnTo>
                  <a:pt x="100706" y="5836"/>
                </a:lnTo>
                <a:lnTo>
                  <a:pt x="91094" y="1594"/>
                </a:lnTo>
                <a:lnTo>
                  <a:pt x="71055" y="0"/>
                </a:lnTo>
                <a:lnTo>
                  <a:pt x="53571" y="6310"/>
                </a:lnTo>
                <a:lnTo>
                  <a:pt x="45633" y="11269"/>
                </a:lnTo>
                <a:lnTo>
                  <a:pt x="23282" y="40604"/>
                </a:lnTo>
                <a:lnTo>
                  <a:pt x="7431" y="73343"/>
                </a:lnTo>
                <a:lnTo>
                  <a:pt x="0" y="124251"/>
                </a:lnTo>
                <a:lnTo>
                  <a:pt x="1652" y="179368"/>
                </a:lnTo>
                <a:lnTo>
                  <a:pt x="7907" y="204962"/>
                </a:lnTo>
                <a:lnTo>
                  <a:pt x="18486" y="224137"/>
                </a:lnTo>
                <a:lnTo>
                  <a:pt x="26922" y="230186"/>
                </a:lnTo>
                <a:lnTo>
                  <a:pt x="48774" y="236907"/>
                </a:lnTo>
                <a:lnTo>
                  <a:pt x="58812" y="236360"/>
                </a:lnTo>
                <a:lnTo>
                  <a:pt x="76206" y="229512"/>
                </a:lnTo>
                <a:lnTo>
                  <a:pt x="99152" y="212503"/>
                </a:lnTo>
                <a:lnTo>
                  <a:pt x="132926" y="151701"/>
                </a:lnTo>
                <a:lnTo>
                  <a:pt x="147412" y="117179"/>
                </a:lnTo>
                <a:lnTo>
                  <a:pt x="151478" y="115597"/>
                </a:lnTo>
                <a:lnTo>
                  <a:pt x="155358" y="120391"/>
                </a:lnTo>
                <a:lnTo>
                  <a:pt x="181954" y="168000"/>
                </a:lnTo>
                <a:lnTo>
                  <a:pt x="202104" y="190768"/>
                </a:lnTo>
                <a:lnTo>
                  <a:pt x="229798" y="2106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 rot="16200000">
            <a:off x="3967881" y="3131194"/>
            <a:ext cx="126342" cy="159552"/>
          </a:xfrm>
          <a:custGeom>
            <a:avLst/>
            <a:gdLst/>
            <a:ahLst/>
            <a:cxnLst/>
            <a:rect l="0" t="0" r="0" b="0"/>
            <a:pathLst>
              <a:path w="126342" h="159552">
                <a:moveTo>
                  <a:pt x="0" y="33209"/>
                </a:moveTo>
                <a:lnTo>
                  <a:pt x="3119" y="87354"/>
                </a:lnTo>
                <a:lnTo>
                  <a:pt x="9065" y="142300"/>
                </a:lnTo>
                <a:lnTo>
                  <a:pt x="8383" y="148051"/>
                </a:lnTo>
                <a:lnTo>
                  <a:pt x="6758" y="148375"/>
                </a:lnTo>
                <a:lnTo>
                  <a:pt x="4505" y="145081"/>
                </a:lnTo>
                <a:lnTo>
                  <a:pt x="593" y="93550"/>
                </a:lnTo>
                <a:lnTo>
                  <a:pt x="3295" y="56547"/>
                </a:lnTo>
                <a:lnTo>
                  <a:pt x="9653" y="35393"/>
                </a:lnTo>
                <a:lnTo>
                  <a:pt x="20278" y="18192"/>
                </a:lnTo>
                <a:lnTo>
                  <a:pt x="35918" y="5868"/>
                </a:lnTo>
                <a:lnTo>
                  <a:pt x="45002" y="944"/>
                </a:lnTo>
                <a:lnTo>
                  <a:pt x="53398" y="0"/>
                </a:lnTo>
                <a:lnTo>
                  <a:pt x="68966" y="5192"/>
                </a:lnTo>
                <a:lnTo>
                  <a:pt x="90884" y="26858"/>
                </a:lnTo>
                <a:lnTo>
                  <a:pt x="114841" y="84207"/>
                </a:lnTo>
                <a:lnTo>
                  <a:pt x="122934" y="120069"/>
                </a:lnTo>
                <a:lnTo>
                  <a:pt x="126341" y="15955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 rot="16200000">
            <a:off x="3845375" y="2801764"/>
            <a:ext cx="133389" cy="447949"/>
          </a:xfrm>
          <a:custGeom>
            <a:avLst/>
            <a:gdLst/>
            <a:ahLst/>
            <a:cxnLst/>
            <a:rect l="0" t="0" r="0" b="0"/>
            <a:pathLst>
              <a:path w="133389" h="447949">
                <a:moveTo>
                  <a:pt x="92033" y="370089"/>
                </a:moveTo>
                <a:lnTo>
                  <a:pt x="100365" y="332611"/>
                </a:lnTo>
                <a:lnTo>
                  <a:pt x="99245" y="308979"/>
                </a:lnTo>
                <a:lnTo>
                  <a:pt x="90949" y="286777"/>
                </a:lnTo>
                <a:lnTo>
                  <a:pt x="76343" y="271451"/>
                </a:lnTo>
                <a:lnTo>
                  <a:pt x="67534" y="265726"/>
                </a:lnTo>
                <a:lnTo>
                  <a:pt x="59323" y="264249"/>
                </a:lnTo>
                <a:lnTo>
                  <a:pt x="51508" y="265604"/>
                </a:lnTo>
                <a:lnTo>
                  <a:pt x="43960" y="268847"/>
                </a:lnTo>
                <a:lnTo>
                  <a:pt x="29333" y="284928"/>
                </a:lnTo>
                <a:lnTo>
                  <a:pt x="6468" y="327791"/>
                </a:lnTo>
                <a:lnTo>
                  <a:pt x="0" y="365095"/>
                </a:lnTo>
                <a:lnTo>
                  <a:pt x="3672" y="400195"/>
                </a:lnTo>
                <a:lnTo>
                  <a:pt x="17759" y="432822"/>
                </a:lnTo>
                <a:lnTo>
                  <a:pt x="26139" y="439987"/>
                </a:lnTo>
                <a:lnTo>
                  <a:pt x="47928" y="447948"/>
                </a:lnTo>
                <a:lnTo>
                  <a:pt x="57951" y="445392"/>
                </a:lnTo>
                <a:lnTo>
                  <a:pt x="75325" y="430074"/>
                </a:lnTo>
                <a:lnTo>
                  <a:pt x="104373" y="382111"/>
                </a:lnTo>
                <a:lnTo>
                  <a:pt x="117396" y="340246"/>
                </a:lnTo>
                <a:lnTo>
                  <a:pt x="125509" y="280530"/>
                </a:lnTo>
                <a:lnTo>
                  <a:pt x="131588" y="232809"/>
                </a:lnTo>
                <a:lnTo>
                  <a:pt x="133388" y="169927"/>
                </a:lnTo>
                <a:lnTo>
                  <a:pt x="130802" y="109960"/>
                </a:lnTo>
                <a:lnTo>
                  <a:pt x="122628" y="58268"/>
                </a:lnTo>
                <a:lnTo>
                  <a:pt x="109384" y="4468"/>
                </a:lnTo>
                <a:lnTo>
                  <a:pt x="105940" y="0"/>
                </a:lnTo>
                <a:lnTo>
                  <a:pt x="102474" y="531"/>
                </a:lnTo>
                <a:lnTo>
                  <a:pt x="98993" y="4394"/>
                </a:lnTo>
                <a:lnTo>
                  <a:pt x="94095" y="32188"/>
                </a:lnTo>
                <a:lnTo>
                  <a:pt x="92440" y="94247"/>
                </a:lnTo>
                <a:lnTo>
                  <a:pt x="92213" y="136748"/>
                </a:lnTo>
                <a:lnTo>
                  <a:pt x="92113" y="179814"/>
                </a:lnTo>
                <a:lnTo>
                  <a:pt x="95176" y="234163"/>
                </a:lnTo>
                <a:lnTo>
                  <a:pt x="100372" y="281852"/>
                </a:lnTo>
                <a:lnTo>
                  <a:pt x="105032" y="340435"/>
                </a:lnTo>
                <a:lnTo>
                  <a:pt x="113089" y="4016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4119245" y="2711069"/>
            <a:ext cx="125285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4157345" y="3841369"/>
            <a:ext cx="125285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>
            <a:off x="4304879" y="2257252"/>
            <a:ext cx="1049704" cy="460298"/>
            <a:chOff x="4304879" y="2257252"/>
            <a:chExt cx="1049704" cy="460298"/>
          </a:xfrm>
        </p:grpSpPr>
        <p:sp>
          <p:nvSpPr>
            <p:cNvPr id="43" name="Freeform 42"/>
            <p:cNvSpPr/>
            <p:nvPr/>
          </p:nvSpPr>
          <p:spPr>
            <a:xfrm>
              <a:off x="4304879" y="2479695"/>
              <a:ext cx="252513" cy="237855"/>
            </a:xfrm>
            <a:custGeom>
              <a:avLst/>
              <a:gdLst/>
              <a:ahLst/>
              <a:cxnLst/>
              <a:rect l="0" t="0" r="0" b="0"/>
              <a:pathLst>
                <a:path w="252513" h="237855">
                  <a:moveTo>
                    <a:pt x="20886" y="25166"/>
                  </a:moveTo>
                  <a:lnTo>
                    <a:pt x="20886" y="74096"/>
                  </a:lnTo>
                  <a:lnTo>
                    <a:pt x="20886" y="121942"/>
                  </a:lnTo>
                  <a:lnTo>
                    <a:pt x="20886" y="184922"/>
                  </a:lnTo>
                  <a:lnTo>
                    <a:pt x="20886" y="228218"/>
                  </a:lnTo>
                  <a:lnTo>
                    <a:pt x="18546" y="235404"/>
                  </a:lnTo>
                  <a:lnTo>
                    <a:pt x="14646" y="237854"/>
                  </a:lnTo>
                  <a:lnTo>
                    <a:pt x="9707" y="237148"/>
                  </a:lnTo>
                  <a:lnTo>
                    <a:pt x="6414" y="230828"/>
                  </a:lnTo>
                  <a:lnTo>
                    <a:pt x="696" y="168178"/>
                  </a:lnTo>
                  <a:lnTo>
                    <a:pt x="0" y="112730"/>
                  </a:lnTo>
                  <a:lnTo>
                    <a:pt x="2982" y="59836"/>
                  </a:lnTo>
                  <a:lnTo>
                    <a:pt x="14489" y="15246"/>
                  </a:lnTo>
                  <a:lnTo>
                    <a:pt x="21301" y="8024"/>
                  </a:lnTo>
                  <a:lnTo>
                    <a:pt x="41347" y="0"/>
                  </a:lnTo>
                  <a:lnTo>
                    <a:pt x="50904" y="199"/>
                  </a:lnTo>
                  <a:lnTo>
                    <a:pt x="67763" y="6660"/>
                  </a:lnTo>
                  <a:lnTo>
                    <a:pt x="83054" y="23570"/>
                  </a:lnTo>
                  <a:lnTo>
                    <a:pt x="101696" y="59398"/>
                  </a:lnTo>
                  <a:lnTo>
                    <a:pt x="122211" y="118884"/>
                  </a:lnTo>
                  <a:lnTo>
                    <a:pt x="129480" y="140518"/>
                  </a:lnTo>
                  <a:lnTo>
                    <a:pt x="131886" y="143011"/>
                  </a:lnTo>
                  <a:lnTo>
                    <a:pt x="133490" y="139994"/>
                  </a:lnTo>
                  <a:lnTo>
                    <a:pt x="137446" y="81708"/>
                  </a:lnTo>
                  <a:lnTo>
                    <a:pt x="146149" y="40489"/>
                  </a:lnTo>
                  <a:lnTo>
                    <a:pt x="156887" y="16768"/>
                  </a:lnTo>
                  <a:lnTo>
                    <a:pt x="164195" y="10209"/>
                  </a:lnTo>
                  <a:lnTo>
                    <a:pt x="172577" y="7005"/>
                  </a:lnTo>
                  <a:lnTo>
                    <a:pt x="181675" y="6040"/>
                  </a:lnTo>
                  <a:lnTo>
                    <a:pt x="198022" y="11206"/>
                  </a:lnTo>
                  <a:lnTo>
                    <a:pt x="227581" y="33586"/>
                  </a:lnTo>
                  <a:lnTo>
                    <a:pt x="243306" y="59246"/>
                  </a:lnTo>
                  <a:lnTo>
                    <a:pt x="250694" y="116169"/>
                  </a:lnTo>
                  <a:lnTo>
                    <a:pt x="251974" y="165343"/>
                  </a:lnTo>
                  <a:lnTo>
                    <a:pt x="252406" y="215115"/>
                  </a:lnTo>
                  <a:lnTo>
                    <a:pt x="252512" y="235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594975" y="2483804"/>
              <a:ext cx="124238" cy="228314"/>
            </a:xfrm>
            <a:custGeom>
              <a:avLst/>
              <a:gdLst/>
              <a:ahLst/>
              <a:cxnLst/>
              <a:rect l="0" t="0" r="0" b="0"/>
              <a:pathLst>
                <a:path w="124238" h="228314">
                  <a:moveTo>
                    <a:pt x="109816" y="0"/>
                  </a:moveTo>
                  <a:lnTo>
                    <a:pt x="65853" y="20243"/>
                  </a:lnTo>
                  <a:lnTo>
                    <a:pt x="41158" y="39403"/>
                  </a:lnTo>
                  <a:lnTo>
                    <a:pt x="29388" y="59236"/>
                  </a:lnTo>
                  <a:lnTo>
                    <a:pt x="8541" y="115295"/>
                  </a:lnTo>
                  <a:lnTo>
                    <a:pt x="0" y="147245"/>
                  </a:lnTo>
                  <a:lnTo>
                    <a:pt x="6409" y="189483"/>
                  </a:lnTo>
                  <a:lnTo>
                    <a:pt x="9292" y="200021"/>
                  </a:lnTo>
                  <a:lnTo>
                    <a:pt x="14724" y="208217"/>
                  </a:lnTo>
                  <a:lnTo>
                    <a:pt x="30118" y="220442"/>
                  </a:lnTo>
                  <a:lnTo>
                    <a:pt x="64105" y="228313"/>
                  </a:lnTo>
                  <a:lnTo>
                    <a:pt x="84040" y="223915"/>
                  </a:lnTo>
                  <a:lnTo>
                    <a:pt x="92632" y="219466"/>
                  </a:lnTo>
                  <a:lnTo>
                    <a:pt x="105298" y="202046"/>
                  </a:lnTo>
                  <a:lnTo>
                    <a:pt x="122962" y="152734"/>
                  </a:lnTo>
                  <a:lnTo>
                    <a:pt x="124237" y="128713"/>
                  </a:lnTo>
                  <a:lnTo>
                    <a:pt x="112452" y="66776"/>
                  </a:lnTo>
                  <a:lnTo>
                    <a:pt x="99115" y="28008"/>
                  </a:lnTo>
                  <a:lnTo>
                    <a:pt x="8875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757433" y="2494332"/>
              <a:ext cx="186472" cy="179222"/>
            </a:xfrm>
            <a:custGeom>
              <a:avLst/>
              <a:gdLst/>
              <a:ahLst/>
              <a:cxnLst/>
              <a:rect l="0" t="0" r="0" b="0"/>
              <a:pathLst>
                <a:path w="186472" h="179222">
                  <a:moveTo>
                    <a:pt x="0" y="42114"/>
                  </a:moveTo>
                  <a:lnTo>
                    <a:pt x="0" y="100731"/>
                  </a:lnTo>
                  <a:lnTo>
                    <a:pt x="5589" y="135521"/>
                  </a:lnTo>
                  <a:lnTo>
                    <a:pt x="20244" y="168056"/>
                  </a:lnTo>
                  <a:lnTo>
                    <a:pt x="27534" y="171699"/>
                  </a:lnTo>
                  <a:lnTo>
                    <a:pt x="35904" y="170618"/>
                  </a:lnTo>
                  <a:lnTo>
                    <a:pt x="44993" y="166388"/>
                  </a:lnTo>
                  <a:lnTo>
                    <a:pt x="51052" y="157718"/>
                  </a:lnTo>
                  <a:lnTo>
                    <a:pt x="59580" y="118741"/>
                  </a:lnTo>
                  <a:lnTo>
                    <a:pt x="61575" y="90988"/>
                  </a:lnTo>
                  <a:lnTo>
                    <a:pt x="64447" y="86395"/>
                  </a:lnTo>
                  <a:lnTo>
                    <a:pt x="68701" y="88012"/>
                  </a:lnTo>
                  <a:lnTo>
                    <a:pt x="78497" y="101118"/>
                  </a:lnTo>
                  <a:lnTo>
                    <a:pt x="102750" y="157316"/>
                  </a:lnTo>
                  <a:lnTo>
                    <a:pt x="114297" y="173643"/>
                  </a:lnTo>
                  <a:lnTo>
                    <a:pt x="121822" y="177763"/>
                  </a:lnTo>
                  <a:lnTo>
                    <a:pt x="139541" y="179221"/>
                  </a:lnTo>
                  <a:lnTo>
                    <a:pt x="148010" y="175633"/>
                  </a:lnTo>
                  <a:lnTo>
                    <a:pt x="163658" y="162287"/>
                  </a:lnTo>
                  <a:lnTo>
                    <a:pt x="180033" y="123864"/>
                  </a:lnTo>
                  <a:lnTo>
                    <a:pt x="186471" y="6081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999589" y="2488331"/>
              <a:ext cx="157928" cy="178378"/>
            </a:xfrm>
            <a:custGeom>
              <a:avLst/>
              <a:gdLst/>
              <a:ahLst/>
              <a:cxnLst/>
              <a:rect l="0" t="0" r="0" b="0"/>
              <a:pathLst>
                <a:path w="157928" h="178378">
                  <a:moveTo>
                    <a:pt x="0" y="69172"/>
                  </a:moveTo>
                  <a:lnTo>
                    <a:pt x="11178" y="80351"/>
                  </a:lnTo>
                  <a:lnTo>
                    <a:pt x="19150" y="82474"/>
                  </a:lnTo>
                  <a:lnTo>
                    <a:pt x="51558" y="79873"/>
                  </a:lnTo>
                  <a:lnTo>
                    <a:pt x="82736" y="70523"/>
                  </a:lnTo>
                  <a:lnTo>
                    <a:pt x="99553" y="59634"/>
                  </a:lnTo>
                  <a:lnTo>
                    <a:pt x="111706" y="43876"/>
                  </a:lnTo>
                  <a:lnTo>
                    <a:pt x="116585" y="34761"/>
                  </a:lnTo>
                  <a:lnTo>
                    <a:pt x="117497" y="26344"/>
                  </a:lnTo>
                  <a:lnTo>
                    <a:pt x="112272" y="10753"/>
                  </a:lnTo>
                  <a:lnTo>
                    <a:pt x="105264" y="5660"/>
                  </a:lnTo>
                  <a:lnTo>
                    <a:pt x="84998" y="0"/>
                  </a:lnTo>
                  <a:lnTo>
                    <a:pt x="75383" y="831"/>
                  </a:lnTo>
                  <a:lnTo>
                    <a:pt x="58460" y="7993"/>
                  </a:lnTo>
                  <a:lnTo>
                    <a:pt x="35778" y="25179"/>
                  </a:lnTo>
                  <a:lnTo>
                    <a:pt x="14241" y="50678"/>
                  </a:lnTo>
                  <a:lnTo>
                    <a:pt x="9449" y="73431"/>
                  </a:lnTo>
                  <a:lnTo>
                    <a:pt x="15904" y="120576"/>
                  </a:lnTo>
                  <a:lnTo>
                    <a:pt x="30708" y="147444"/>
                  </a:lnTo>
                  <a:lnTo>
                    <a:pt x="46403" y="159722"/>
                  </a:lnTo>
                  <a:lnTo>
                    <a:pt x="85075" y="177136"/>
                  </a:lnTo>
                  <a:lnTo>
                    <a:pt x="105661" y="178377"/>
                  </a:lnTo>
                  <a:lnTo>
                    <a:pt x="157927" y="1744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206801" y="2257252"/>
              <a:ext cx="147782" cy="449283"/>
            </a:xfrm>
            <a:custGeom>
              <a:avLst/>
              <a:gdLst/>
              <a:ahLst/>
              <a:cxnLst/>
              <a:rect l="0" t="0" r="0" b="0"/>
              <a:pathLst>
                <a:path w="147782" h="449283">
                  <a:moveTo>
                    <a:pt x="108642" y="331836"/>
                  </a:moveTo>
                  <a:lnTo>
                    <a:pt x="103053" y="309480"/>
                  </a:lnTo>
                  <a:lnTo>
                    <a:pt x="90951" y="292264"/>
                  </a:lnTo>
                  <a:lnTo>
                    <a:pt x="82810" y="284398"/>
                  </a:lnTo>
                  <a:lnTo>
                    <a:pt x="75043" y="281494"/>
                  </a:lnTo>
                  <a:lnTo>
                    <a:pt x="67525" y="281897"/>
                  </a:lnTo>
                  <a:lnTo>
                    <a:pt x="52933" y="288584"/>
                  </a:lnTo>
                  <a:lnTo>
                    <a:pt x="31565" y="306673"/>
                  </a:lnTo>
                  <a:lnTo>
                    <a:pt x="11585" y="333739"/>
                  </a:lnTo>
                  <a:lnTo>
                    <a:pt x="1945" y="353739"/>
                  </a:lnTo>
                  <a:lnTo>
                    <a:pt x="0" y="377446"/>
                  </a:lnTo>
                  <a:lnTo>
                    <a:pt x="8283" y="425204"/>
                  </a:lnTo>
                  <a:lnTo>
                    <a:pt x="13660" y="433856"/>
                  </a:lnTo>
                  <a:lnTo>
                    <a:pt x="28994" y="446588"/>
                  </a:lnTo>
                  <a:lnTo>
                    <a:pt x="37995" y="449282"/>
                  </a:lnTo>
                  <a:lnTo>
                    <a:pt x="57357" y="449155"/>
                  </a:lnTo>
                  <a:lnTo>
                    <a:pt x="74540" y="438960"/>
                  </a:lnTo>
                  <a:lnTo>
                    <a:pt x="104636" y="403820"/>
                  </a:lnTo>
                  <a:lnTo>
                    <a:pt x="131940" y="352338"/>
                  </a:lnTo>
                  <a:lnTo>
                    <a:pt x="144661" y="296967"/>
                  </a:lnTo>
                  <a:lnTo>
                    <a:pt x="147781" y="239616"/>
                  </a:lnTo>
                  <a:lnTo>
                    <a:pt x="142066" y="177660"/>
                  </a:lnTo>
                  <a:lnTo>
                    <a:pt x="135002" y="115638"/>
                  </a:lnTo>
                  <a:lnTo>
                    <a:pt x="129577" y="61187"/>
                  </a:lnTo>
                  <a:lnTo>
                    <a:pt x="120434" y="21707"/>
                  </a:lnTo>
                  <a:lnTo>
                    <a:pt x="109594" y="2538"/>
                  </a:lnTo>
                  <a:lnTo>
                    <a:pt x="104597" y="0"/>
                  </a:lnTo>
                  <a:lnTo>
                    <a:pt x="100097" y="1818"/>
                  </a:lnTo>
                  <a:lnTo>
                    <a:pt x="95926" y="6539"/>
                  </a:lnTo>
                  <a:lnTo>
                    <a:pt x="91292" y="24263"/>
                  </a:lnTo>
                  <a:lnTo>
                    <a:pt x="88318" y="79359"/>
                  </a:lnTo>
                  <a:lnTo>
                    <a:pt x="87802" y="134976"/>
                  </a:lnTo>
                  <a:lnTo>
                    <a:pt x="87650" y="195908"/>
                  </a:lnTo>
                  <a:lnTo>
                    <a:pt x="96004" y="256503"/>
                  </a:lnTo>
                  <a:lnTo>
                    <a:pt x="105799" y="316133"/>
                  </a:lnTo>
                  <a:lnTo>
                    <a:pt x="108642" y="352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9" name="Freeform 48"/>
          <p:cNvSpPr/>
          <p:nvPr/>
        </p:nvSpPr>
        <p:spPr>
          <a:xfrm>
            <a:off x="4312400" y="3564225"/>
            <a:ext cx="188336" cy="223376"/>
          </a:xfrm>
          <a:custGeom>
            <a:avLst/>
            <a:gdLst/>
            <a:ahLst/>
            <a:cxnLst/>
            <a:rect l="0" t="0" r="0" b="0"/>
            <a:pathLst>
              <a:path w="188336" h="223376">
                <a:moveTo>
                  <a:pt x="9351" y="63171"/>
                </a:moveTo>
                <a:lnTo>
                  <a:pt x="3762" y="79938"/>
                </a:lnTo>
                <a:lnTo>
                  <a:pt x="4137" y="97529"/>
                </a:lnTo>
                <a:lnTo>
                  <a:pt x="8664" y="156169"/>
                </a:lnTo>
                <a:lnTo>
                  <a:pt x="14849" y="219249"/>
                </a:lnTo>
                <a:lnTo>
                  <a:pt x="15356" y="223375"/>
                </a:lnTo>
                <a:lnTo>
                  <a:pt x="14525" y="222616"/>
                </a:lnTo>
                <a:lnTo>
                  <a:pt x="4784" y="196181"/>
                </a:lnTo>
                <a:lnTo>
                  <a:pt x="0" y="141523"/>
                </a:lnTo>
                <a:lnTo>
                  <a:pt x="1511" y="99774"/>
                </a:lnTo>
                <a:lnTo>
                  <a:pt x="15736" y="65827"/>
                </a:lnTo>
                <a:lnTo>
                  <a:pt x="28177" y="48364"/>
                </a:lnTo>
                <a:lnTo>
                  <a:pt x="59512" y="25378"/>
                </a:lnTo>
                <a:lnTo>
                  <a:pt x="98433" y="9339"/>
                </a:lnTo>
                <a:lnTo>
                  <a:pt x="161216" y="1230"/>
                </a:lnTo>
                <a:lnTo>
                  <a:pt x="18833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4461512" y="3590572"/>
            <a:ext cx="186623" cy="142602"/>
          </a:xfrm>
          <a:custGeom>
            <a:avLst/>
            <a:gdLst/>
            <a:ahLst/>
            <a:cxnLst/>
            <a:rect l="0" t="0" r="0" b="0"/>
            <a:pathLst>
              <a:path w="186623" h="142602">
                <a:moveTo>
                  <a:pt x="112922" y="131581"/>
                </a:moveTo>
                <a:lnTo>
                  <a:pt x="121256" y="94103"/>
                </a:lnTo>
                <a:lnTo>
                  <a:pt x="123017" y="42679"/>
                </a:lnTo>
                <a:lnTo>
                  <a:pt x="117019" y="21489"/>
                </a:lnTo>
                <a:lnTo>
                  <a:pt x="112144" y="12563"/>
                </a:lnTo>
                <a:lnTo>
                  <a:pt x="104215" y="6612"/>
                </a:lnTo>
                <a:lnTo>
                  <a:pt x="82926" y="0"/>
                </a:lnTo>
                <a:lnTo>
                  <a:pt x="60986" y="3300"/>
                </a:lnTo>
                <a:lnTo>
                  <a:pt x="32023" y="18313"/>
                </a:lnTo>
                <a:lnTo>
                  <a:pt x="17306" y="32106"/>
                </a:lnTo>
                <a:lnTo>
                  <a:pt x="6865" y="49935"/>
                </a:lnTo>
                <a:lnTo>
                  <a:pt x="0" y="85292"/>
                </a:lnTo>
                <a:lnTo>
                  <a:pt x="3555" y="119815"/>
                </a:lnTo>
                <a:lnTo>
                  <a:pt x="8425" y="128416"/>
                </a:lnTo>
                <a:lnTo>
                  <a:pt x="23196" y="141093"/>
                </a:lnTo>
                <a:lnTo>
                  <a:pt x="30878" y="142601"/>
                </a:lnTo>
                <a:lnTo>
                  <a:pt x="38338" y="141267"/>
                </a:lnTo>
                <a:lnTo>
                  <a:pt x="45652" y="138039"/>
                </a:lnTo>
                <a:lnTo>
                  <a:pt x="67124" y="116726"/>
                </a:lnTo>
                <a:lnTo>
                  <a:pt x="100332" y="57501"/>
                </a:lnTo>
                <a:lnTo>
                  <a:pt x="104529" y="55288"/>
                </a:lnTo>
                <a:lnTo>
                  <a:pt x="107326" y="58492"/>
                </a:lnTo>
                <a:lnTo>
                  <a:pt x="122996" y="97256"/>
                </a:lnTo>
                <a:lnTo>
                  <a:pt x="141903" y="125180"/>
                </a:lnTo>
                <a:lnTo>
                  <a:pt x="158558" y="134585"/>
                </a:lnTo>
                <a:lnTo>
                  <a:pt x="186622" y="14210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4670655" y="3395769"/>
            <a:ext cx="18112" cy="368499"/>
          </a:xfrm>
          <a:custGeom>
            <a:avLst/>
            <a:gdLst/>
            <a:ahLst/>
            <a:cxnLst/>
            <a:rect l="0" t="0" r="0" b="0"/>
            <a:pathLst>
              <a:path w="18112" h="368499">
                <a:moveTo>
                  <a:pt x="9065" y="0"/>
                </a:moveTo>
                <a:lnTo>
                  <a:pt x="0" y="58617"/>
                </a:lnTo>
                <a:lnTo>
                  <a:pt x="4559" y="104585"/>
                </a:lnTo>
                <a:lnTo>
                  <a:pt x="7729" y="160840"/>
                </a:lnTo>
                <a:lnTo>
                  <a:pt x="14258" y="216372"/>
                </a:lnTo>
                <a:lnTo>
                  <a:pt x="18012" y="269871"/>
                </a:lnTo>
                <a:lnTo>
                  <a:pt x="18111" y="329605"/>
                </a:lnTo>
                <a:lnTo>
                  <a:pt x="9065" y="36849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Freeform 51"/>
          <p:cNvSpPr/>
          <p:nvPr/>
        </p:nvSpPr>
        <p:spPr>
          <a:xfrm>
            <a:off x="4690248" y="3458940"/>
            <a:ext cx="94758" cy="231627"/>
          </a:xfrm>
          <a:custGeom>
            <a:avLst/>
            <a:gdLst/>
            <a:ahLst/>
            <a:cxnLst/>
            <a:rect l="0" t="0" r="0" b="0"/>
            <a:pathLst>
              <a:path w="94758" h="231627">
                <a:moveTo>
                  <a:pt x="0" y="231626"/>
                </a:moveTo>
                <a:lnTo>
                  <a:pt x="17959" y="177751"/>
                </a:lnTo>
                <a:lnTo>
                  <a:pt x="40739" y="120590"/>
                </a:lnTo>
                <a:lnTo>
                  <a:pt x="62528" y="63800"/>
                </a:lnTo>
                <a:lnTo>
                  <a:pt x="71074" y="43563"/>
                </a:lnTo>
                <a:lnTo>
                  <a:pt x="94757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Freeform 52"/>
          <p:cNvSpPr/>
          <p:nvPr/>
        </p:nvSpPr>
        <p:spPr>
          <a:xfrm>
            <a:off x="4721834" y="3595810"/>
            <a:ext cx="84229" cy="168457"/>
          </a:xfrm>
          <a:custGeom>
            <a:avLst/>
            <a:gdLst/>
            <a:ahLst/>
            <a:cxnLst/>
            <a:rect l="0" t="0" r="0" b="0"/>
            <a:pathLst>
              <a:path w="84229" h="168457">
                <a:moveTo>
                  <a:pt x="0" y="0"/>
                </a:moveTo>
                <a:lnTo>
                  <a:pt x="25194" y="53875"/>
                </a:lnTo>
                <a:lnTo>
                  <a:pt x="56115" y="115922"/>
                </a:lnTo>
                <a:lnTo>
                  <a:pt x="84228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Freeform 53"/>
          <p:cNvSpPr/>
          <p:nvPr/>
        </p:nvSpPr>
        <p:spPr>
          <a:xfrm>
            <a:off x="4824536" y="3559740"/>
            <a:ext cx="139454" cy="197154"/>
          </a:xfrm>
          <a:custGeom>
            <a:avLst/>
            <a:gdLst/>
            <a:ahLst/>
            <a:cxnLst/>
            <a:rect l="0" t="0" r="0" b="0"/>
            <a:pathLst>
              <a:path w="139454" h="197154">
                <a:moveTo>
                  <a:pt x="2583" y="141355"/>
                </a:moveTo>
                <a:lnTo>
                  <a:pt x="26629" y="131780"/>
                </a:lnTo>
                <a:lnTo>
                  <a:pt x="84585" y="96691"/>
                </a:lnTo>
                <a:lnTo>
                  <a:pt x="114447" y="70662"/>
                </a:lnTo>
                <a:lnTo>
                  <a:pt x="130224" y="44370"/>
                </a:lnTo>
                <a:lnTo>
                  <a:pt x="130961" y="34584"/>
                </a:lnTo>
                <a:lnTo>
                  <a:pt x="125540" y="14353"/>
                </a:lnTo>
                <a:lnTo>
                  <a:pt x="118480" y="7554"/>
                </a:lnTo>
                <a:lnTo>
                  <a:pt x="98156" y="0"/>
                </a:lnTo>
                <a:lnTo>
                  <a:pt x="60406" y="1336"/>
                </a:lnTo>
                <a:lnTo>
                  <a:pt x="39590" y="9325"/>
                </a:lnTo>
                <a:lnTo>
                  <a:pt x="30764" y="14730"/>
                </a:lnTo>
                <a:lnTo>
                  <a:pt x="17837" y="30095"/>
                </a:lnTo>
                <a:lnTo>
                  <a:pt x="7" y="74145"/>
                </a:lnTo>
                <a:lnTo>
                  <a:pt x="0" y="119751"/>
                </a:lnTo>
                <a:lnTo>
                  <a:pt x="7674" y="143842"/>
                </a:lnTo>
                <a:lnTo>
                  <a:pt x="20053" y="162347"/>
                </a:lnTo>
                <a:lnTo>
                  <a:pt x="46754" y="184750"/>
                </a:lnTo>
                <a:lnTo>
                  <a:pt x="66668" y="194957"/>
                </a:lnTo>
                <a:lnTo>
                  <a:pt x="87217" y="197153"/>
                </a:lnTo>
                <a:lnTo>
                  <a:pt x="115397" y="191813"/>
                </a:lnTo>
                <a:lnTo>
                  <a:pt x="139453" y="18346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reeform 54"/>
          <p:cNvSpPr/>
          <p:nvPr/>
        </p:nvSpPr>
        <p:spPr>
          <a:xfrm>
            <a:off x="5008953" y="3297042"/>
            <a:ext cx="134022" cy="489354"/>
          </a:xfrm>
          <a:custGeom>
            <a:avLst/>
            <a:gdLst/>
            <a:ahLst/>
            <a:cxnLst/>
            <a:rect l="0" t="0" r="0" b="0"/>
            <a:pathLst>
              <a:path w="134022" h="489354">
                <a:moveTo>
                  <a:pt x="102435" y="361939"/>
                </a:moveTo>
                <a:lnTo>
                  <a:pt x="108024" y="345172"/>
                </a:lnTo>
                <a:lnTo>
                  <a:pt x="104529" y="327580"/>
                </a:lnTo>
                <a:lnTo>
                  <a:pt x="100322" y="317976"/>
                </a:lnTo>
                <a:lnTo>
                  <a:pt x="94008" y="313913"/>
                </a:lnTo>
                <a:lnTo>
                  <a:pt x="86288" y="313544"/>
                </a:lnTo>
                <a:lnTo>
                  <a:pt x="68353" y="319373"/>
                </a:lnTo>
                <a:lnTo>
                  <a:pt x="39694" y="336979"/>
                </a:lnTo>
                <a:lnTo>
                  <a:pt x="17035" y="363902"/>
                </a:lnTo>
                <a:lnTo>
                  <a:pt x="6767" y="383868"/>
                </a:lnTo>
                <a:lnTo>
                  <a:pt x="0" y="420429"/>
                </a:lnTo>
                <a:lnTo>
                  <a:pt x="9173" y="460898"/>
                </a:lnTo>
                <a:lnTo>
                  <a:pt x="23551" y="479230"/>
                </a:lnTo>
                <a:lnTo>
                  <a:pt x="32298" y="485757"/>
                </a:lnTo>
                <a:lnTo>
                  <a:pt x="41639" y="488938"/>
                </a:lnTo>
                <a:lnTo>
                  <a:pt x="61377" y="489353"/>
                </a:lnTo>
                <a:lnTo>
                  <a:pt x="70383" y="485486"/>
                </a:lnTo>
                <a:lnTo>
                  <a:pt x="86630" y="471831"/>
                </a:lnTo>
                <a:lnTo>
                  <a:pt x="103341" y="438823"/>
                </a:lnTo>
                <a:lnTo>
                  <a:pt x="119468" y="379682"/>
                </a:lnTo>
                <a:lnTo>
                  <a:pt x="130799" y="319300"/>
                </a:lnTo>
                <a:lnTo>
                  <a:pt x="132589" y="276308"/>
                </a:lnTo>
                <a:lnTo>
                  <a:pt x="133384" y="229904"/>
                </a:lnTo>
                <a:lnTo>
                  <a:pt x="133738" y="185104"/>
                </a:lnTo>
                <a:lnTo>
                  <a:pt x="133895" y="141796"/>
                </a:lnTo>
                <a:lnTo>
                  <a:pt x="132814" y="80292"/>
                </a:lnTo>
                <a:lnTo>
                  <a:pt x="124434" y="32564"/>
                </a:lnTo>
                <a:lnTo>
                  <a:pt x="113773" y="7319"/>
                </a:lnTo>
                <a:lnTo>
                  <a:pt x="107654" y="1524"/>
                </a:lnTo>
                <a:lnTo>
                  <a:pt x="101235" y="0"/>
                </a:lnTo>
                <a:lnTo>
                  <a:pt x="94616" y="1323"/>
                </a:lnTo>
                <a:lnTo>
                  <a:pt x="90203" y="8055"/>
                </a:lnTo>
                <a:lnTo>
                  <a:pt x="85300" y="31132"/>
                </a:lnTo>
                <a:lnTo>
                  <a:pt x="88130" y="82598"/>
                </a:lnTo>
                <a:lnTo>
                  <a:pt x="90788" y="131123"/>
                </a:lnTo>
                <a:lnTo>
                  <a:pt x="97164" y="191903"/>
                </a:lnTo>
                <a:lnTo>
                  <a:pt x="100873" y="245008"/>
                </a:lnTo>
                <a:lnTo>
                  <a:pt x="110532" y="307213"/>
                </a:lnTo>
                <a:lnTo>
                  <a:pt x="120302" y="360932"/>
                </a:lnTo>
                <a:lnTo>
                  <a:pt x="130964" y="406064"/>
                </a:lnTo>
                <a:lnTo>
                  <a:pt x="134021" y="42511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/>
          <p:cNvCxnSpPr/>
          <p:nvPr/>
        </p:nvCxnSpPr>
        <p:spPr>
          <a:xfrm>
            <a:off x="5393435" y="2698369"/>
            <a:ext cx="473965" cy="59093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V="1">
            <a:off x="5410200" y="3302000"/>
            <a:ext cx="457200" cy="5207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5893053" y="3303016"/>
            <a:ext cx="1610868" cy="1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Group 62"/>
          <p:cNvGrpSpPr/>
          <p:nvPr/>
        </p:nvGrpSpPr>
        <p:grpSpPr>
          <a:xfrm>
            <a:off x="6255967" y="2797816"/>
            <a:ext cx="884395" cy="482170"/>
            <a:chOff x="6255967" y="2797816"/>
            <a:chExt cx="884395" cy="482170"/>
          </a:xfrm>
        </p:grpSpPr>
        <p:sp>
          <p:nvSpPr>
            <p:cNvPr id="59" name="Freeform 58"/>
            <p:cNvSpPr/>
            <p:nvPr/>
          </p:nvSpPr>
          <p:spPr>
            <a:xfrm>
              <a:off x="6255967" y="2797816"/>
              <a:ext cx="21058" cy="473784"/>
            </a:xfrm>
            <a:custGeom>
              <a:avLst/>
              <a:gdLst/>
              <a:ahLst/>
              <a:cxnLst/>
              <a:rect l="0" t="0" r="0" b="0"/>
              <a:pathLst>
                <a:path w="21058" h="473784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55214"/>
                  </a:lnTo>
                  <a:lnTo>
                    <a:pt x="12998" y="205477"/>
                  </a:lnTo>
                  <a:lnTo>
                    <a:pt x="18669" y="258584"/>
                  </a:lnTo>
                  <a:lnTo>
                    <a:pt x="20349" y="310195"/>
                  </a:lnTo>
                  <a:lnTo>
                    <a:pt x="20848" y="366821"/>
                  </a:lnTo>
                  <a:lnTo>
                    <a:pt x="20995" y="417524"/>
                  </a:lnTo>
                  <a:lnTo>
                    <a:pt x="21057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374546" y="3078115"/>
              <a:ext cx="207805" cy="187122"/>
            </a:xfrm>
            <a:custGeom>
              <a:avLst/>
              <a:gdLst/>
              <a:ahLst/>
              <a:cxnLst/>
              <a:rect l="0" t="0" r="0" b="0"/>
              <a:pathLst>
                <a:path w="207805" h="187122">
                  <a:moveTo>
                    <a:pt x="123576" y="77670"/>
                  </a:moveTo>
                  <a:lnTo>
                    <a:pt x="109004" y="26645"/>
                  </a:lnTo>
                  <a:lnTo>
                    <a:pt x="103333" y="15577"/>
                  </a:lnTo>
                  <a:lnTo>
                    <a:pt x="94873" y="8199"/>
                  </a:lnTo>
                  <a:lnTo>
                    <a:pt x="72995" y="0"/>
                  </a:lnTo>
                  <a:lnTo>
                    <a:pt x="62950" y="1324"/>
                  </a:lnTo>
                  <a:lnTo>
                    <a:pt x="45548" y="12153"/>
                  </a:lnTo>
                  <a:lnTo>
                    <a:pt x="22598" y="37980"/>
                  </a:lnTo>
                  <a:lnTo>
                    <a:pt x="6569" y="67860"/>
                  </a:lnTo>
                  <a:lnTo>
                    <a:pt x="0" y="104529"/>
                  </a:lnTo>
                  <a:lnTo>
                    <a:pt x="6187" y="150435"/>
                  </a:lnTo>
                  <a:lnTo>
                    <a:pt x="12132" y="172011"/>
                  </a:lnTo>
                  <a:lnTo>
                    <a:pt x="18864" y="179169"/>
                  </a:lnTo>
                  <a:lnTo>
                    <a:pt x="38823" y="187121"/>
                  </a:lnTo>
                  <a:lnTo>
                    <a:pt x="48357" y="186902"/>
                  </a:lnTo>
                  <a:lnTo>
                    <a:pt x="65189" y="180420"/>
                  </a:lnTo>
                  <a:lnTo>
                    <a:pt x="87820" y="158027"/>
                  </a:lnTo>
                  <a:lnTo>
                    <a:pt x="103753" y="129165"/>
                  </a:lnTo>
                  <a:lnTo>
                    <a:pt x="112382" y="80519"/>
                  </a:lnTo>
                  <a:lnTo>
                    <a:pt x="114943" y="79569"/>
                  </a:lnTo>
                  <a:lnTo>
                    <a:pt x="117821" y="82446"/>
                  </a:lnTo>
                  <a:lnTo>
                    <a:pt x="149603" y="140567"/>
                  </a:lnTo>
                  <a:lnTo>
                    <a:pt x="162830" y="156707"/>
                  </a:lnTo>
                  <a:lnTo>
                    <a:pt x="207804" y="1829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607870" y="3092614"/>
              <a:ext cx="269280" cy="179954"/>
            </a:xfrm>
            <a:custGeom>
              <a:avLst/>
              <a:gdLst/>
              <a:ahLst/>
              <a:cxnLst/>
              <a:rect l="0" t="0" r="0" b="0"/>
              <a:pathLst>
                <a:path w="269280" h="179954">
                  <a:moveTo>
                    <a:pt x="6066" y="0"/>
                  </a:moveTo>
                  <a:lnTo>
                    <a:pt x="0" y="32452"/>
                  </a:lnTo>
                  <a:lnTo>
                    <a:pt x="10626" y="89931"/>
                  </a:lnTo>
                  <a:lnTo>
                    <a:pt x="26004" y="124912"/>
                  </a:lnTo>
                  <a:lnTo>
                    <a:pt x="50968" y="151914"/>
                  </a:lnTo>
                  <a:lnTo>
                    <a:pt x="61737" y="156259"/>
                  </a:lnTo>
                  <a:lnTo>
                    <a:pt x="86181" y="157966"/>
                  </a:lnTo>
                  <a:lnTo>
                    <a:pt x="95741" y="154443"/>
                  </a:lnTo>
                  <a:lnTo>
                    <a:pt x="109482" y="141171"/>
                  </a:lnTo>
                  <a:lnTo>
                    <a:pt x="123795" y="108379"/>
                  </a:lnTo>
                  <a:lnTo>
                    <a:pt x="129006" y="103838"/>
                  </a:lnTo>
                  <a:lnTo>
                    <a:pt x="134819" y="104320"/>
                  </a:lnTo>
                  <a:lnTo>
                    <a:pt x="141035" y="108151"/>
                  </a:lnTo>
                  <a:lnTo>
                    <a:pt x="151060" y="121767"/>
                  </a:lnTo>
                  <a:lnTo>
                    <a:pt x="172617" y="159103"/>
                  </a:lnTo>
                  <a:lnTo>
                    <a:pt x="188884" y="173268"/>
                  </a:lnTo>
                  <a:lnTo>
                    <a:pt x="198134" y="178683"/>
                  </a:lnTo>
                  <a:lnTo>
                    <a:pt x="207811" y="179953"/>
                  </a:lnTo>
                  <a:lnTo>
                    <a:pt x="227922" y="175126"/>
                  </a:lnTo>
                  <a:lnTo>
                    <a:pt x="242319" y="162062"/>
                  </a:lnTo>
                  <a:lnTo>
                    <a:pt x="257001" y="131856"/>
                  </a:lnTo>
                  <a:lnTo>
                    <a:pt x="265641" y="90151"/>
                  </a:lnTo>
                  <a:lnTo>
                    <a:pt x="268201" y="46988"/>
                  </a:lnTo>
                  <a:lnTo>
                    <a:pt x="26927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61376" y="3035861"/>
              <a:ext cx="178986" cy="244125"/>
            </a:xfrm>
            <a:custGeom>
              <a:avLst/>
              <a:gdLst/>
              <a:ahLst/>
              <a:cxnLst/>
              <a:rect l="0" t="0" r="0" b="0"/>
              <a:pathLst>
                <a:path w="178986" h="244125">
                  <a:moveTo>
                    <a:pt x="0" y="130453"/>
                  </a:moveTo>
                  <a:lnTo>
                    <a:pt x="3119" y="184597"/>
                  </a:lnTo>
                  <a:lnTo>
                    <a:pt x="9065" y="239544"/>
                  </a:lnTo>
                  <a:lnTo>
                    <a:pt x="8383" y="244124"/>
                  </a:lnTo>
                  <a:lnTo>
                    <a:pt x="6759" y="242499"/>
                  </a:lnTo>
                  <a:lnTo>
                    <a:pt x="3004" y="228214"/>
                  </a:lnTo>
                  <a:lnTo>
                    <a:pt x="395" y="167604"/>
                  </a:lnTo>
                  <a:lnTo>
                    <a:pt x="78" y="112618"/>
                  </a:lnTo>
                  <a:lnTo>
                    <a:pt x="3135" y="59816"/>
                  </a:lnTo>
                  <a:lnTo>
                    <a:pt x="14657" y="15244"/>
                  </a:lnTo>
                  <a:lnTo>
                    <a:pt x="21470" y="8023"/>
                  </a:lnTo>
                  <a:lnTo>
                    <a:pt x="41519" y="0"/>
                  </a:lnTo>
                  <a:lnTo>
                    <a:pt x="62906" y="2674"/>
                  </a:lnTo>
                  <a:lnTo>
                    <a:pt x="82941" y="12831"/>
                  </a:lnTo>
                  <a:lnTo>
                    <a:pt x="122201" y="57902"/>
                  </a:lnTo>
                  <a:lnTo>
                    <a:pt x="154726" y="117880"/>
                  </a:lnTo>
                  <a:lnTo>
                    <a:pt x="162354" y="141243"/>
                  </a:lnTo>
                  <a:lnTo>
                    <a:pt x="170371" y="188130"/>
                  </a:lnTo>
                  <a:lnTo>
                    <a:pt x="178985" y="2146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6174485" y="3315842"/>
            <a:ext cx="600075" cy="77901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9" name="Group 68"/>
          <p:cNvGrpSpPr/>
          <p:nvPr/>
        </p:nvGrpSpPr>
        <p:grpSpPr>
          <a:xfrm>
            <a:off x="6429292" y="3442226"/>
            <a:ext cx="444724" cy="642239"/>
            <a:chOff x="6429292" y="3442226"/>
            <a:chExt cx="444724" cy="642239"/>
          </a:xfrm>
        </p:grpSpPr>
        <p:sp>
          <p:nvSpPr>
            <p:cNvPr id="65" name="Freeform 64"/>
            <p:cNvSpPr/>
            <p:nvPr/>
          </p:nvSpPr>
          <p:spPr>
            <a:xfrm>
              <a:off x="6429292" y="3452755"/>
              <a:ext cx="231628" cy="189514"/>
            </a:xfrm>
            <a:custGeom>
              <a:avLst/>
              <a:gdLst/>
              <a:ahLst/>
              <a:cxnLst/>
              <a:rect l="0" t="0" r="0" b="0"/>
              <a:pathLst>
                <a:path w="231628" h="189514">
                  <a:moveTo>
                    <a:pt x="231627" y="0"/>
                  </a:moveTo>
                  <a:lnTo>
                    <a:pt x="207581" y="9575"/>
                  </a:lnTo>
                  <a:lnTo>
                    <a:pt x="155417" y="53391"/>
                  </a:lnTo>
                  <a:lnTo>
                    <a:pt x="96044" y="96472"/>
                  </a:lnTo>
                  <a:lnTo>
                    <a:pt x="37921" y="156664"/>
                  </a:lnTo>
                  <a:lnTo>
                    <a:pt x="8531" y="17734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2992" y="3442226"/>
              <a:ext cx="126343" cy="178985"/>
            </a:xfrm>
            <a:custGeom>
              <a:avLst/>
              <a:gdLst/>
              <a:ahLst/>
              <a:cxnLst/>
              <a:rect l="0" t="0" r="0" b="0"/>
              <a:pathLst>
                <a:path w="126343" h="178985">
                  <a:moveTo>
                    <a:pt x="126342" y="178984"/>
                  </a:moveTo>
                  <a:lnTo>
                    <a:pt x="83680" y="124870"/>
                  </a:lnTo>
                  <a:lnTo>
                    <a:pt x="35063" y="61621"/>
                  </a:lnTo>
                  <a:lnTo>
                    <a:pt x="6235" y="165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599004" y="3526454"/>
              <a:ext cx="167201" cy="357970"/>
            </a:xfrm>
            <a:custGeom>
              <a:avLst/>
              <a:gdLst/>
              <a:ahLst/>
              <a:cxnLst/>
              <a:rect l="0" t="0" r="0" b="0"/>
              <a:pathLst>
                <a:path w="167201" h="357970">
                  <a:moveTo>
                    <a:pt x="167200" y="0"/>
                  </a:moveTo>
                  <a:lnTo>
                    <a:pt x="124539" y="54115"/>
                  </a:lnTo>
                  <a:lnTo>
                    <a:pt x="88749" y="112714"/>
                  </a:lnTo>
                  <a:lnTo>
                    <a:pt x="38318" y="171477"/>
                  </a:lnTo>
                  <a:lnTo>
                    <a:pt x="2382" y="215907"/>
                  </a:lnTo>
                  <a:lnTo>
                    <a:pt x="0" y="217638"/>
                  </a:lnTo>
                  <a:lnTo>
                    <a:pt x="3592" y="210202"/>
                  </a:lnTo>
                  <a:lnTo>
                    <a:pt x="18768" y="191874"/>
                  </a:lnTo>
                  <a:lnTo>
                    <a:pt x="37669" y="184713"/>
                  </a:lnTo>
                  <a:lnTo>
                    <a:pt x="49261" y="182804"/>
                  </a:lnTo>
                  <a:lnTo>
                    <a:pt x="68380" y="186921"/>
                  </a:lnTo>
                  <a:lnTo>
                    <a:pt x="76753" y="191295"/>
                  </a:lnTo>
                  <a:lnTo>
                    <a:pt x="89177" y="205512"/>
                  </a:lnTo>
                  <a:lnTo>
                    <a:pt x="94128" y="214217"/>
                  </a:lnTo>
                  <a:lnTo>
                    <a:pt x="96509" y="233248"/>
                  </a:lnTo>
                  <a:lnTo>
                    <a:pt x="85491" y="291719"/>
                  </a:lnTo>
                  <a:lnTo>
                    <a:pt x="74490" y="324301"/>
                  </a:lnTo>
                  <a:lnTo>
                    <a:pt x="5138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30640" y="3845612"/>
              <a:ext cx="143376" cy="238853"/>
            </a:xfrm>
            <a:custGeom>
              <a:avLst/>
              <a:gdLst/>
              <a:ahLst/>
              <a:cxnLst/>
              <a:rect l="0" t="0" r="0" b="0"/>
              <a:pathLst>
                <a:path w="143376" h="238853">
                  <a:moveTo>
                    <a:pt x="14507" y="17754"/>
                  </a:moveTo>
                  <a:lnTo>
                    <a:pt x="57169" y="78627"/>
                  </a:lnTo>
                  <a:lnTo>
                    <a:pt x="90395" y="108547"/>
                  </a:lnTo>
                  <a:lnTo>
                    <a:pt x="100194" y="112207"/>
                  </a:lnTo>
                  <a:lnTo>
                    <a:pt x="120441" y="113155"/>
                  </a:lnTo>
                  <a:lnTo>
                    <a:pt x="128413" y="108261"/>
                  </a:lnTo>
                  <a:lnTo>
                    <a:pt x="140391" y="90345"/>
                  </a:lnTo>
                  <a:lnTo>
                    <a:pt x="143375" y="69904"/>
                  </a:lnTo>
                  <a:lnTo>
                    <a:pt x="135759" y="28185"/>
                  </a:lnTo>
                  <a:lnTo>
                    <a:pt x="130437" y="20028"/>
                  </a:lnTo>
                  <a:lnTo>
                    <a:pt x="115165" y="7846"/>
                  </a:lnTo>
                  <a:lnTo>
                    <a:pt x="81247" y="0"/>
                  </a:lnTo>
                  <a:lnTo>
                    <a:pt x="70699" y="2408"/>
                  </a:lnTo>
                  <a:lnTo>
                    <a:pt x="44675" y="21396"/>
                  </a:lnTo>
                  <a:lnTo>
                    <a:pt x="29475" y="35360"/>
                  </a:lnTo>
                  <a:lnTo>
                    <a:pt x="13353" y="67554"/>
                  </a:lnTo>
                  <a:lnTo>
                    <a:pt x="1167" y="101139"/>
                  </a:lnTo>
                  <a:lnTo>
                    <a:pt x="0" y="122664"/>
                  </a:lnTo>
                  <a:lnTo>
                    <a:pt x="8782" y="170668"/>
                  </a:lnTo>
                  <a:lnTo>
                    <a:pt x="23990" y="200192"/>
                  </a:lnTo>
                  <a:lnTo>
                    <a:pt x="56621" y="238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70" name="Straight Connector 69"/>
          <p:cNvCxnSpPr/>
          <p:nvPr/>
        </p:nvCxnSpPr>
        <p:spPr>
          <a:xfrm>
            <a:off x="5989320" y="2620645"/>
            <a:ext cx="31495" cy="6633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Freeform 70"/>
          <p:cNvSpPr/>
          <p:nvPr/>
        </p:nvSpPr>
        <p:spPr>
          <a:xfrm>
            <a:off x="715937" y="75193"/>
            <a:ext cx="290583" cy="364222"/>
          </a:xfrm>
          <a:custGeom>
            <a:avLst/>
            <a:gdLst/>
            <a:ahLst/>
            <a:cxnLst/>
            <a:rect l="0" t="0" r="0" b="0"/>
            <a:pathLst>
              <a:path w="290583" h="364222">
                <a:moveTo>
                  <a:pt x="231627" y="30091"/>
                </a:moveTo>
                <a:lnTo>
                  <a:pt x="176583" y="6067"/>
                </a:lnTo>
                <a:lnTo>
                  <a:pt x="125175" y="0"/>
                </a:lnTo>
                <a:lnTo>
                  <a:pt x="87002" y="2068"/>
                </a:lnTo>
                <a:lnTo>
                  <a:pt x="75549" y="4390"/>
                </a:lnTo>
                <a:lnTo>
                  <a:pt x="56584" y="16329"/>
                </a:lnTo>
                <a:lnTo>
                  <a:pt x="41526" y="33333"/>
                </a:lnTo>
                <a:lnTo>
                  <a:pt x="18395" y="83161"/>
                </a:lnTo>
                <a:lnTo>
                  <a:pt x="17144" y="103981"/>
                </a:lnTo>
                <a:lnTo>
                  <a:pt x="21658" y="123762"/>
                </a:lnTo>
                <a:lnTo>
                  <a:pt x="43619" y="155526"/>
                </a:lnTo>
                <a:lnTo>
                  <a:pt x="57991" y="168898"/>
                </a:lnTo>
                <a:lnTo>
                  <a:pt x="76077" y="178741"/>
                </a:lnTo>
                <a:lnTo>
                  <a:pt x="95813" y="180776"/>
                </a:lnTo>
                <a:lnTo>
                  <a:pt x="154774" y="179093"/>
                </a:lnTo>
                <a:lnTo>
                  <a:pt x="210155" y="192202"/>
                </a:lnTo>
                <a:lnTo>
                  <a:pt x="236444" y="207846"/>
                </a:lnTo>
                <a:lnTo>
                  <a:pt x="273451" y="244081"/>
                </a:lnTo>
                <a:lnTo>
                  <a:pt x="280567" y="253470"/>
                </a:lnTo>
                <a:lnTo>
                  <a:pt x="288473" y="276380"/>
                </a:lnTo>
                <a:lnTo>
                  <a:pt x="290582" y="289040"/>
                </a:lnTo>
                <a:lnTo>
                  <a:pt x="286685" y="309346"/>
                </a:lnTo>
                <a:lnTo>
                  <a:pt x="275985" y="326170"/>
                </a:lnTo>
                <a:lnTo>
                  <a:pt x="259530" y="341446"/>
                </a:lnTo>
                <a:lnTo>
                  <a:pt x="219358" y="357611"/>
                </a:lnTo>
                <a:lnTo>
                  <a:pt x="175999" y="364221"/>
                </a:lnTo>
                <a:lnTo>
                  <a:pt x="127832" y="358048"/>
                </a:lnTo>
                <a:lnTo>
                  <a:pt x="84523" y="342444"/>
                </a:lnTo>
                <a:lnTo>
                  <a:pt x="24203" y="314978"/>
                </a:lnTo>
                <a:lnTo>
                  <a:pt x="0" y="30383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Freeform 71"/>
          <p:cNvSpPr/>
          <p:nvPr/>
        </p:nvSpPr>
        <p:spPr>
          <a:xfrm>
            <a:off x="1526632" y="1090527"/>
            <a:ext cx="3179607" cy="127220"/>
          </a:xfrm>
          <a:custGeom>
            <a:avLst/>
            <a:gdLst/>
            <a:ahLst/>
            <a:cxnLst/>
            <a:rect l="0" t="0" r="0" b="0"/>
            <a:pathLst>
              <a:path w="3179607" h="127220">
                <a:moveTo>
                  <a:pt x="3179606" y="25493"/>
                </a:moveTo>
                <a:lnTo>
                  <a:pt x="3124519" y="74991"/>
                </a:lnTo>
                <a:lnTo>
                  <a:pt x="3098581" y="82587"/>
                </a:lnTo>
                <a:lnTo>
                  <a:pt x="3054213" y="83744"/>
                </a:lnTo>
                <a:lnTo>
                  <a:pt x="2997300" y="73654"/>
                </a:lnTo>
                <a:lnTo>
                  <a:pt x="2935280" y="60070"/>
                </a:lnTo>
                <a:lnTo>
                  <a:pt x="2894693" y="61085"/>
                </a:lnTo>
                <a:lnTo>
                  <a:pt x="2869315" y="67048"/>
                </a:lnTo>
                <a:lnTo>
                  <a:pt x="2810519" y="102100"/>
                </a:lnTo>
                <a:lnTo>
                  <a:pt x="2789789" y="111403"/>
                </a:lnTo>
                <a:lnTo>
                  <a:pt x="2765758" y="113198"/>
                </a:lnTo>
                <a:lnTo>
                  <a:pt x="2717793" y="104819"/>
                </a:lnTo>
                <a:lnTo>
                  <a:pt x="2663899" y="80148"/>
                </a:lnTo>
                <a:lnTo>
                  <a:pt x="2641567" y="73181"/>
                </a:lnTo>
                <a:lnTo>
                  <a:pt x="2616044" y="70084"/>
                </a:lnTo>
                <a:lnTo>
                  <a:pt x="2592222" y="74947"/>
                </a:lnTo>
                <a:lnTo>
                  <a:pt x="2537659" y="95263"/>
                </a:lnTo>
                <a:lnTo>
                  <a:pt x="2507038" y="107257"/>
                </a:lnTo>
                <a:lnTo>
                  <a:pt x="2480288" y="122769"/>
                </a:lnTo>
                <a:lnTo>
                  <a:pt x="2456627" y="127219"/>
                </a:lnTo>
                <a:lnTo>
                  <a:pt x="2416998" y="124134"/>
                </a:lnTo>
                <a:lnTo>
                  <a:pt x="2370091" y="104206"/>
                </a:lnTo>
                <a:lnTo>
                  <a:pt x="2316424" y="76442"/>
                </a:lnTo>
                <a:lnTo>
                  <a:pt x="2271846" y="62117"/>
                </a:lnTo>
                <a:lnTo>
                  <a:pt x="2228108" y="59741"/>
                </a:lnTo>
                <a:lnTo>
                  <a:pt x="2174462" y="68826"/>
                </a:lnTo>
                <a:lnTo>
                  <a:pt x="2144449" y="72828"/>
                </a:lnTo>
                <a:lnTo>
                  <a:pt x="2085586" y="62937"/>
                </a:lnTo>
                <a:lnTo>
                  <a:pt x="2032124" y="46397"/>
                </a:lnTo>
                <a:lnTo>
                  <a:pt x="1968839" y="25480"/>
                </a:lnTo>
                <a:lnTo>
                  <a:pt x="1946607" y="20808"/>
                </a:lnTo>
                <a:lnTo>
                  <a:pt x="1886065" y="30234"/>
                </a:lnTo>
                <a:lnTo>
                  <a:pt x="1832151" y="46712"/>
                </a:lnTo>
                <a:lnTo>
                  <a:pt x="1794191" y="54007"/>
                </a:lnTo>
                <a:lnTo>
                  <a:pt x="1752138" y="53049"/>
                </a:lnTo>
                <a:lnTo>
                  <a:pt x="1695668" y="39001"/>
                </a:lnTo>
                <a:lnTo>
                  <a:pt x="1642522" y="21914"/>
                </a:lnTo>
                <a:lnTo>
                  <a:pt x="1605293" y="17024"/>
                </a:lnTo>
                <a:lnTo>
                  <a:pt x="1548342" y="26689"/>
                </a:lnTo>
                <a:lnTo>
                  <a:pt x="1493963" y="42028"/>
                </a:lnTo>
                <a:lnTo>
                  <a:pt x="1456251" y="44041"/>
                </a:lnTo>
                <a:lnTo>
                  <a:pt x="1422330" y="36578"/>
                </a:lnTo>
                <a:lnTo>
                  <a:pt x="1363245" y="12684"/>
                </a:lnTo>
                <a:lnTo>
                  <a:pt x="1308658" y="0"/>
                </a:lnTo>
                <a:lnTo>
                  <a:pt x="1280796" y="1685"/>
                </a:lnTo>
                <a:lnTo>
                  <a:pt x="1259054" y="9452"/>
                </a:lnTo>
                <a:lnTo>
                  <a:pt x="1199865" y="35538"/>
                </a:lnTo>
                <a:lnTo>
                  <a:pt x="1165430" y="43287"/>
                </a:lnTo>
                <a:lnTo>
                  <a:pt x="1125591" y="42464"/>
                </a:lnTo>
                <a:lnTo>
                  <a:pt x="1064638" y="28465"/>
                </a:lnTo>
                <a:lnTo>
                  <a:pt x="1005312" y="16974"/>
                </a:lnTo>
                <a:lnTo>
                  <a:pt x="970134" y="21149"/>
                </a:lnTo>
                <a:lnTo>
                  <a:pt x="916178" y="47827"/>
                </a:lnTo>
                <a:lnTo>
                  <a:pt x="905583" y="54420"/>
                </a:lnTo>
                <a:lnTo>
                  <a:pt x="862726" y="63700"/>
                </a:lnTo>
                <a:lnTo>
                  <a:pt x="824161" y="60860"/>
                </a:lnTo>
                <a:lnTo>
                  <a:pt x="765847" y="37791"/>
                </a:lnTo>
                <a:lnTo>
                  <a:pt x="705266" y="21047"/>
                </a:lnTo>
                <a:lnTo>
                  <a:pt x="679219" y="22737"/>
                </a:lnTo>
                <a:lnTo>
                  <a:pt x="621891" y="44916"/>
                </a:lnTo>
                <a:lnTo>
                  <a:pt x="586686" y="53475"/>
                </a:lnTo>
                <a:lnTo>
                  <a:pt x="549739" y="52891"/>
                </a:lnTo>
                <a:lnTo>
                  <a:pt x="495137" y="38980"/>
                </a:lnTo>
                <a:lnTo>
                  <a:pt x="462172" y="31179"/>
                </a:lnTo>
                <a:lnTo>
                  <a:pt x="436647" y="33090"/>
                </a:lnTo>
                <a:lnTo>
                  <a:pt x="401558" y="46331"/>
                </a:lnTo>
                <a:lnTo>
                  <a:pt x="368934" y="65073"/>
                </a:lnTo>
                <a:lnTo>
                  <a:pt x="344515" y="69210"/>
                </a:lnTo>
                <a:lnTo>
                  <a:pt x="285270" y="59413"/>
                </a:lnTo>
                <a:lnTo>
                  <a:pt x="252980" y="52051"/>
                </a:lnTo>
                <a:lnTo>
                  <a:pt x="231758" y="54064"/>
                </a:lnTo>
                <a:lnTo>
                  <a:pt x="213748" y="61978"/>
                </a:lnTo>
                <a:lnTo>
                  <a:pt x="205669" y="67364"/>
                </a:lnTo>
                <a:lnTo>
                  <a:pt x="196774" y="68615"/>
                </a:lnTo>
                <a:lnTo>
                  <a:pt x="136583" y="49994"/>
                </a:lnTo>
                <a:lnTo>
                  <a:pt x="91580" y="39128"/>
                </a:lnTo>
                <a:lnTo>
                  <a:pt x="37977" y="36635"/>
                </a:lnTo>
                <a:lnTo>
                  <a:pt x="19608" y="39414"/>
                </a:lnTo>
                <a:lnTo>
                  <a:pt x="0" y="4655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2758466" y="189512"/>
            <a:ext cx="1055938" cy="375733"/>
            <a:chOff x="2758466" y="189512"/>
            <a:chExt cx="1055938" cy="375733"/>
          </a:xfrm>
        </p:grpSpPr>
        <p:sp>
          <p:nvSpPr>
            <p:cNvPr id="73" name="Freeform 72"/>
            <p:cNvSpPr/>
            <p:nvPr/>
          </p:nvSpPr>
          <p:spPr>
            <a:xfrm>
              <a:off x="2758466" y="189512"/>
              <a:ext cx="305327" cy="363216"/>
            </a:xfrm>
            <a:custGeom>
              <a:avLst/>
              <a:gdLst/>
              <a:ahLst/>
              <a:cxnLst/>
              <a:rect l="0" t="0" r="0" b="0"/>
              <a:pathLst>
                <a:path w="305327" h="363216">
                  <a:moveTo>
                    <a:pt x="0" y="21057"/>
                  </a:moveTo>
                  <a:lnTo>
                    <a:pt x="15641" y="47444"/>
                  </a:lnTo>
                  <a:lnTo>
                    <a:pt x="40433" y="109959"/>
                  </a:lnTo>
                  <a:lnTo>
                    <a:pt x="73940" y="162472"/>
                  </a:lnTo>
                  <a:lnTo>
                    <a:pt x="101823" y="214977"/>
                  </a:lnTo>
                  <a:lnTo>
                    <a:pt x="136877" y="276055"/>
                  </a:lnTo>
                  <a:lnTo>
                    <a:pt x="178032" y="335831"/>
                  </a:lnTo>
                  <a:lnTo>
                    <a:pt x="189480" y="357489"/>
                  </a:lnTo>
                  <a:lnTo>
                    <a:pt x="196510" y="362328"/>
                  </a:lnTo>
                  <a:lnTo>
                    <a:pt x="204706" y="363215"/>
                  </a:lnTo>
                  <a:lnTo>
                    <a:pt x="213680" y="361466"/>
                  </a:lnTo>
                  <a:lnTo>
                    <a:pt x="219662" y="354452"/>
                  </a:lnTo>
                  <a:lnTo>
                    <a:pt x="232383" y="304285"/>
                  </a:lnTo>
                  <a:lnTo>
                    <a:pt x="240225" y="248969"/>
                  </a:lnTo>
                  <a:lnTo>
                    <a:pt x="250179" y="191812"/>
                  </a:lnTo>
                  <a:lnTo>
                    <a:pt x="263411" y="128530"/>
                  </a:lnTo>
                  <a:lnTo>
                    <a:pt x="277290" y="70622"/>
                  </a:lnTo>
                  <a:lnTo>
                    <a:pt x="294803" y="17749"/>
                  </a:lnTo>
                  <a:lnTo>
                    <a:pt x="3053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137492" y="346820"/>
              <a:ext cx="178985" cy="196322"/>
            </a:xfrm>
            <a:custGeom>
              <a:avLst/>
              <a:gdLst/>
              <a:ahLst/>
              <a:cxnLst/>
              <a:rect l="0" t="0" r="0" b="0"/>
              <a:pathLst>
                <a:path w="178985" h="196322">
                  <a:moveTo>
                    <a:pt x="0" y="63791"/>
                  </a:moveTo>
                  <a:lnTo>
                    <a:pt x="11178" y="80558"/>
                  </a:lnTo>
                  <a:lnTo>
                    <a:pt x="26025" y="91910"/>
                  </a:lnTo>
                  <a:lnTo>
                    <a:pt x="45492" y="99685"/>
                  </a:lnTo>
                  <a:lnTo>
                    <a:pt x="81589" y="102892"/>
                  </a:lnTo>
                  <a:lnTo>
                    <a:pt x="104112" y="99497"/>
                  </a:lnTo>
                  <a:lnTo>
                    <a:pt x="122701" y="90968"/>
                  </a:lnTo>
                  <a:lnTo>
                    <a:pt x="130934" y="85419"/>
                  </a:lnTo>
                  <a:lnTo>
                    <a:pt x="136422" y="77040"/>
                  </a:lnTo>
                  <a:lnTo>
                    <a:pt x="142520" y="55251"/>
                  </a:lnTo>
                  <a:lnTo>
                    <a:pt x="138991" y="33089"/>
                  </a:lnTo>
                  <a:lnTo>
                    <a:pt x="134775" y="22266"/>
                  </a:lnTo>
                  <a:lnTo>
                    <a:pt x="120731" y="7121"/>
                  </a:lnTo>
                  <a:lnTo>
                    <a:pt x="112073" y="1444"/>
                  </a:lnTo>
                  <a:lnTo>
                    <a:pt x="102791" y="0"/>
                  </a:lnTo>
                  <a:lnTo>
                    <a:pt x="83120" y="4634"/>
                  </a:lnTo>
                  <a:lnTo>
                    <a:pt x="52314" y="20396"/>
                  </a:lnTo>
                  <a:lnTo>
                    <a:pt x="37679" y="36316"/>
                  </a:lnTo>
                  <a:lnTo>
                    <a:pt x="18751" y="75131"/>
                  </a:lnTo>
                  <a:lnTo>
                    <a:pt x="17302" y="95737"/>
                  </a:lnTo>
                  <a:lnTo>
                    <a:pt x="25904" y="137562"/>
                  </a:lnTo>
                  <a:lnTo>
                    <a:pt x="41081" y="163508"/>
                  </a:lnTo>
                  <a:lnTo>
                    <a:pt x="71573" y="186013"/>
                  </a:lnTo>
                  <a:lnTo>
                    <a:pt x="110244" y="196321"/>
                  </a:lnTo>
                  <a:lnTo>
                    <a:pt x="134395" y="192493"/>
                  </a:lnTo>
                  <a:lnTo>
                    <a:pt x="178984" y="169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361890" y="368497"/>
              <a:ext cx="154629" cy="170873"/>
            </a:xfrm>
            <a:custGeom>
              <a:avLst/>
              <a:gdLst/>
              <a:ahLst/>
              <a:cxnLst/>
              <a:rect l="0" t="0" r="0" b="0"/>
              <a:pathLst>
                <a:path w="154629" h="170873">
                  <a:moveTo>
                    <a:pt x="7229" y="84228"/>
                  </a:moveTo>
                  <a:lnTo>
                    <a:pt x="10348" y="126920"/>
                  </a:lnTo>
                  <a:lnTo>
                    <a:pt x="22847" y="170872"/>
                  </a:lnTo>
                  <a:lnTo>
                    <a:pt x="20800" y="160951"/>
                  </a:lnTo>
                  <a:lnTo>
                    <a:pt x="1491" y="111706"/>
                  </a:lnTo>
                  <a:lnTo>
                    <a:pt x="0" y="87082"/>
                  </a:lnTo>
                  <a:lnTo>
                    <a:pt x="3236" y="64439"/>
                  </a:lnTo>
                  <a:lnTo>
                    <a:pt x="8076" y="55828"/>
                  </a:lnTo>
                  <a:lnTo>
                    <a:pt x="22813" y="43140"/>
                  </a:lnTo>
                  <a:lnTo>
                    <a:pt x="82518" y="13321"/>
                  </a:lnTo>
                  <a:lnTo>
                    <a:pt x="120394" y="3947"/>
                  </a:lnTo>
                  <a:lnTo>
                    <a:pt x="1546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79689" y="221098"/>
              <a:ext cx="234715" cy="344147"/>
            </a:xfrm>
            <a:custGeom>
              <a:avLst/>
              <a:gdLst/>
              <a:ahLst/>
              <a:cxnLst/>
              <a:rect l="0" t="0" r="0" b="0"/>
              <a:pathLst>
                <a:path w="234715" h="34414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66861"/>
                  </a:lnTo>
                  <a:lnTo>
                    <a:pt x="10336" y="229579"/>
                  </a:lnTo>
                  <a:lnTo>
                    <a:pt x="10503" y="291019"/>
                  </a:lnTo>
                  <a:lnTo>
                    <a:pt x="13643" y="261079"/>
                  </a:lnTo>
                  <a:lnTo>
                    <a:pt x="20101" y="242377"/>
                  </a:lnTo>
                  <a:lnTo>
                    <a:pt x="38061" y="218694"/>
                  </a:lnTo>
                  <a:lnTo>
                    <a:pt x="66259" y="198029"/>
                  </a:lnTo>
                  <a:lnTo>
                    <a:pt x="90670" y="188229"/>
                  </a:lnTo>
                  <a:lnTo>
                    <a:pt x="113997" y="186213"/>
                  </a:lnTo>
                  <a:lnTo>
                    <a:pt x="157568" y="194450"/>
                  </a:lnTo>
                  <a:lnTo>
                    <a:pt x="198800" y="215748"/>
                  </a:lnTo>
                  <a:lnTo>
                    <a:pt x="215477" y="228859"/>
                  </a:lnTo>
                  <a:lnTo>
                    <a:pt x="232431" y="254983"/>
                  </a:lnTo>
                  <a:lnTo>
                    <a:pt x="234714" y="274763"/>
                  </a:lnTo>
                  <a:lnTo>
                    <a:pt x="230659" y="295252"/>
                  </a:lnTo>
                  <a:lnTo>
                    <a:pt x="221058" y="316057"/>
                  </a:lnTo>
                  <a:lnTo>
                    <a:pt x="205872" y="330763"/>
                  </a:lnTo>
                  <a:lnTo>
                    <a:pt x="196909" y="336322"/>
                  </a:lnTo>
                  <a:lnTo>
                    <a:pt x="156350" y="344146"/>
                  </a:lnTo>
                  <a:lnTo>
                    <a:pt x="95935" y="338673"/>
                  </a:lnTo>
                  <a:lnTo>
                    <a:pt x="6317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5810336" y="280994"/>
            <a:ext cx="759447" cy="255960"/>
            <a:chOff x="5810336" y="280994"/>
            <a:chExt cx="759447" cy="255960"/>
          </a:xfrm>
        </p:grpSpPr>
        <p:sp>
          <p:nvSpPr>
            <p:cNvPr id="78" name="Freeform 77"/>
            <p:cNvSpPr/>
            <p:nvPr/>
          </p:nvSpPr>
          <p:spPr>
            <a:xfrm>
              <a:off x="5810336" y="296129"/>
              <a:ext cx="240668" cy="240825"/>
            </a:xfrm>
            <a:custGeom>
              <a:avLst/>
              <a:gdLst/>
              <a:ahLst/>
              <a:cxnLst/>
              <a:rect l="0" t="0" r="0" b="0"/>
              <a:pathLst>
                <a:path w="240668" h="240825">
                  <a:moveTo>
                    <a:pt x="75094" y="219767"/>
                  </a:moveTo>
                  <a:lnTo>
                    <a:pt x="51375" y="175804"/>
                  </a:lnTo>
                  <a:lnTo>
                    <a:pt x="36657" y="120702"/>
                  </a:lnTo>
                  <a:lnTo>
                    <a:pt x="18964" y="62659"/>
                  </a:lnTo>
                  <a:lnTo>
                    <a:pt x="12" y="27123"/>
                  </a:lnTo>
                  <a:lnTo>
                    <a:pt x="0" y="7805"/>
                  </a:lnTo>
                  <a:lnTo>
                    <a:pt x="3974" y="2420"/>
                  </a:lnTo>
                  <a:lnTo>
                    <a:pt x="10133" y="0"/>
                  </a:lnTo>
                  <a:lnTo>
                    <a:pt x="63593" y="14"/>
                  </a:lnTo>
                  <a:lnTo>
                    <a:pt x="125991" y="13346"/>
                  </a:lnTo>
                  <a:lnTo>
                    <a:pt x="180149" y="33458"/>
                  </a:lnTo>
                  <a:lnTo>
                    <a:pt x="216858" y="58963"/>
                  </a:lnTo>
                  <a:lnTo>
                    <a:pt x="233821" y="85164"/>
                  </a:lnTo>
                  <a:lnTo>
                    <a:pt x="240667" y="120743"/>
                  </a:lnTo>
                  <a:lnTo>
                    <a:pt x="237106" y="160921"/>
                  </a:lnTo>
                  <a:lnTo>
                    <a:pt x="228598" y="182305"/>
                  </a:lnTo>
                  <a:lnTo>
                    <a:pt x="223053" y="191283"/>
                  </a:lnTo>
                  <a:lnTo>
                    <a:pt x="207533" y="204378"/>
                  </a:lnTo>
                  <a:lnTo>
                    <a:pt x="163386" y="222316"/>
                  </a:lnTo>
                  <a:lnTo>
                    <a:pt x="105120" y="237578"/>
                  </a:lnTo>
                  <a:lnTo>
                    <a:pt x="85622" y="240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127585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230678" y="280994"/>
              <a:ext cx="228824" cy="253188"/>
            </a:xfrm>
            <a:custGeom>
              <a:avLst/>
              <a:gdLst/>
              <a:ahLst/>
              <a:cxnLst/>
              <a:rect l="0" t="0" r="0" b="0"/>
              <a:pathLst>
                <a:path w="228824" h="253188">
                  <a:moveTo>
                    <a:pt x="118006" y="24332"/>
                  </a:moveTo>
                  <a:lnTo>
                    <a:pt x="75314" y="27451"/>
                  </a:lnTo>
                  <a:lnTo>
                    <a:pt x="55748" y="33907"/>
                  </a:lnTo>
                  <a:lnTo>
                    <a:pt x="39253" y="44575"/>
                  </a:lnTo>
                  <a:lnTo>
                    <a:pt x="16813" y="69324"/>
                  </a:lnTo>
                  <a:lnTo>
                    <a:pt x="935" y="98884"/>
                  </a:lnTo>
                  <a:lnTo>
                    <a:pt x="0" y="141048"/>
                  </a:lnTo>
                  <a:lnTo>
                    <a:pt x="12721" y="179407"/>
                  </a:lnTo>
                  <a:lnTo>
                    <a:pt x="44769" y="223073"/>
                  </a:lnTo>
                  <a:lnTo>
                    <a:pt x="59720" y="236664"/>
                  </a:lnTo>
                  <a:lnTo>
                    <a:pt x="78063" y="246603"/>
                  </a:lnTo>
                  <a:lnTo>
                    <a:pt x="113710" y="253187"/>
                  </a:lnTo>
                  <a:lnTo>
                    <a:pt x="137153" y="248488"/>
                  </a:lnTo>
                  <a:lnTo>
                    <a:pt x="166963" y="232688"/>
                  </a:lnTo>
                  <a:lnTo>
                    <a:pt x="205258" y="198346"/>
                  </a:lnTo>
                  <a:lnTo>
                    <a:pt x="219565" y="180050"/>
                  </a:lnTo>
                  <a:lnTo>
                    <a:pt x="227484" y="153981"/>
                  </a:lnTo>
                  <a:lnTo>
                    <a:pt x="228823" y="112659"/>
                  </a:lnTo>
                  <a:lnTo>
                    <a:pt x="223410" y="89325"/>
                  </a:lnTo>
                  <a:lnTo>
                    <a:pt x="207208" y="57627"/>
                  </a:lnTo>
                  <a:lnTo>
                    <a:pt x="186420" y="32897"/>
                  </a:lnTo>
                  <a:lnTo>
                    <a:pt x="158554" y="11922"/>
                  </a:lnTo>
                  <a:lnTo>
                    <a:pt x="138366" y="2049"/>
                  </a:lnTo>
                  <a:lnTo>
                    <a:pt x="117696" y="0"/>
                  </a:lnTo>
                  <a:lnTo>
                    <a:pt x="86420" y="32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559253" y="49483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/>
        </p:nvGrpSpPr>
        <p:grpSpPr>
          <a:xfrm>
            <a:off x="260711" y="651007"/>
            <a:ext cx="6769825" cy="661173"/>
            <a:chOff x="260711" y="651007"/>
            <a:chExt cx="6769825" cy="661173"/>
          </a:xfrm>
        </p:grpSpPr>
        <p:sp>
          <p:nvSpPr>
            <p:cNvPr id="2" name="Freeform 1"/>
            <p:cNvSpPr/>
            <p:nvPr/>
          </p:nvSpPr>
          <p:spPr>
            <a:xfrm>
              <a:off x="450658" y="712055"/>
              <a:ext cx="20624" cy="442198"/>
            </a:xfrm>
            <a:custGeom>
              <a:avLst/>
              <a:gdLst/>
              <a:ahLst/>
              <a:cxnLst/>
              <a:rect l="0" t="0" r="0" b="0"/>
              <a:pathLst>
                <a:path w="20624" h="442198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5284" y="169905"/>
                  </a:lnTo>
                  <a:lnTo>
                    <a:pt x="8669" y="232056"/>
                  </a:lnTo>
                  <a:lnTo>
                    <a:pt x="15262" y="289336"/>
                  </a:lnTo>
                  <a:lnTo>
                    <a:pt x="19035" y="343352"/>
                  </a:lnTo>
                  <a:lnTo>
                    <a:pt x="20310" y="403261"/>
                  </a:lnTo>
                  <a:lnTo>
                    <a:pt x="20623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0711" y="651007"/>
              <a:ext cx="382298" cy="282147"/>
            </a:xfrm>
            <a:custGeom>
              <a:avLst/>
              <a:gdLst/>
              <a:ahLst/>
              <a:cxnLst/>
              <a:rect l="0" t="0" r="0" b="0"/>
              <a:pathLst>
                <a:path w="382298" h="282147">
                  <a:moveTo>
                    <a:pt x="0" y="92633"/>
                  </a:moveTo>
                  <a:lnTo>
                    <a:pt x="5590" y="75866"/>
                  </a:lnTo>
                  <a:lnTo>
                    <a:pt x="17692" y="64514"/>
                  </a:lnTo>
                  <a:lnTo>
                    <a:pt x="75583" y="27619"/>
                  </a:lnTo>
                  <a:lnTo>
                    <a:pt x="129710" y="8625"/>
                  </a:lnTo>
                  <a:lnTo>
                    <a:pt x="188749" y="0"/>
                  </a:lnTo>
                  <a:lnTo>
                    <a:pt x="239460" y="4095"/>
                  </a:lnTo>
                  <a:lnTo>
                    <a:pt x="292186" y="15960"/>
                  </a:lnTo>
                  <a:lnTo>
                    <a:pt x="314694" y="22681"/>
                  </a:lnTo>
                  <a:lnTo>
                    <a:pt x="333277" y="35807"/>
                  </a:lnTo>
                  <a:lnTo>
                    <a:pt x="370359" y="76875"/>
                  </a:lnTo>
                  <a:lnTo>
                    <a:pt x="380243" y="100058"/>
                  </a:lnTo>
                  <a:lnTo>
                    <a:pt x="382297" y="122839"/>
                  </a:lnTo>
                  <a:lnTo>
                    <a:pt x="378140" y="144663"/>
                  </a:lnTo>
                  <a:lnTo>
                    <a:pt x="349909" y="197838"/>
                  </a:lnTo>
                  <a:lnTo>
                    <a:pt x="308745" y="246428"/>
                  </a:lnTo>
                  <a:lnTo>
                    <a:pt x="282163" y="262335"/>
                  </a:lnTo>
                  <a:lnTo>
                    <a:pt x="240570" y="277020"/>
                  </a:lnTo>
                  <a:lnTo>
                    <a:pt x="178985" y="2821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1029" y="988533"/>
              <a:ext cx="214523" cy="191062"/>
            </a:xfrm>
            <a:custGeom>
              <a:avLst/>
              <a:gdLst/>
              <a:ahLst/>
              <a:cxnLst/>
              <a:rect l="0" t="0" r="0" b="0"/>
              <a:pathLst>
                <a:path w="214523" h="191062">
                  <a:moveTo>
                    <a:pt x="88180" y="113076"/>
                  </a:moveTo>
                  <a:lnTo>
                    <a:pt x="99358" y="96309"/>
                  </a:lnTo>
                  <a:lnTo>
                    <a:pt x="106310" y="63525"/>
                  </a:lnTo>
                  <a:lnTo>
                    <a:pt x="102780" y="29764"/>
                  </a:lnTo>
                  <a:lnTo>
                    <a:pt x="91159" y="11318"/>
                  </a:lnTo>
                  <a:lnTo>
                    <a:pt x="83147" y="3124"/>
                  </a:lnTo>
                  <a:lnTo>
                    <a:pt x="74296" y="0"/>
                  </a:lnTo>
                  <a:lnTo>
                    <a:pt x="55103" y="2769"/>
                  </a:lnTo>
                  <a:lnTo>
                    <a:pt x="30156" y="17482"/>
                  </a:lnTo>
                  <a:lnTo>
                    <a:pt x="18328" y="36275"/>
                  </a:lnTo>
                  <a:lnTo>
                    <a:pt x="1202" y="80878"/>
                  </a:lnTo>
                  <a:lnTo>
                    <a:pt x="0" y="102276"/>
                  </a:lnTo>
                  <a:lnTo>
                    <a:pt x="15058" y="165695"/>
                  </a:lnTo>
                  <a:lnTo>
                    <a:pt x="18375" y="176231"/>
                  </a:lnTo>
                  <a:lnTo>
                    <a:pt x="25265" y="183256"/>
                  </a:lnTo>
                  <a:lnTo>
                    <a:pt x="45400" y="191061"/>
                  </a:lnTo>
                  <a:lnTo>
                    <a:pt x="66827" y="188290"/>
                  </a:lnTo>
                  <a:lnTo>
                    <a:pt x="77454" y="184276"/>
                  </a:lnTo>
                  <a:lnTo>
                    <a:pt x="92382" y="170457"/>
                  </a:lnTo>
                  <a:lnTo>
                    <a:pt x="107362" y="139827"/>
                  </a:lnTo>
                  <a:lnTo>
                    <a:pt x="116090" y="101115"/>
                  </a:lnTo>
                  <a:lnTo>
                    <a:pt x="117315" y="87555"/>
                  </a:lnTo>
                  <a:lnTo>
                    <a:pt x="119302" y="83194"/>
                  </a:lnTo>
                  <a:lnTo>
                    <a:pt x="121796" y="84966"/>
                  </a:lnTo>
                  <a:lnTo>
                    <a:pt x="150040" y="145481"/>
                  </a:lnTo>
                  <a:lnTo>
                    <a:pt x="165976" y="159844"/>
                  </a:lnTo>
                  <a:lnTo>
                    <a:pt x="175139" y="165312"/>
                  </a:lnTo>
                  <a:lnTo>
                    <a:pt x="183587" y="167787"/>
                  </a:lnTo>
                  <a:lnTo>
                    <a:pt x="214522" y="165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0490" y="1006853"/>
              <a:ext cx="150128" cy="158502"/>
            </a:xfrm>
            <a:custGeom>
              <a:avLst/>
              <a:gdLst/>
              <a:ahLst/>
              <a:cxnLst/>
              <a:rect l="0" t="0" r="0" b="0"/>
              <a:pathLst>
                <a:path w="150128" h="158502">
                  <a:moveTo>
                    <a:pt x="5589" y="21057"/>
                  </a:moveTo>
                  <a:lnTo>
                    <a:pt x="0" y="37824"/>
                  </a:lnTo>
                  <a:lnTo>
                    <a:pt x="2114" y="70609"/>
                  </a:lnTo>
                  <a:lnTo>
                    <a:pt x="14478" y="114033"/>
                  </a:lnTo>
                  <a:lnTo>
                    <a:pt x="44902" y="153721"/>
                  </a:lnTo>
                  <a:lnTo>
                    <a:pt x="52855" y="157463"/>
                  </a:lnTo>
                  <a:lnTo>
                    <a:pt x="71050" y="158501"/>
                  </a:lnTo>
                  <a:lnTo>
                    <a:pt x="101024" y="152508"/>
                  </a:lnTo>
                  <a:lnTo>
                    <a:pt x="118585" y="137191"/>
                  </a:lnTo>
                  <a:lnTo>
                    <a:pt x="143333" y="94820"/>
                  </a:lnTo>
                  <a:lnTo>
                    <a:pt x="150127" y="57601"/>
                  </a:lnTo>
                  <a:lnTo>
                    <a:pt x="14246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66121" y="775226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3205"/>
                  </a:lnTo>
                  <a:lnTo>
                    <a:pt x="24749" y="222662"/>
                  </a:lnTo>
                  <a:lnTo>
                    <a:pt x="29560" y="273554"/>
                  </a:lnTo>
                  <a:lnTo>
                    <a:pt x="38421" y="325437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46414" y="995480"/>
              <a:ext cx="193449" cy="152005"/>
            </a:xfrm>
            <a:custGeom>
              <a:avLst/>
              <a:gdLst/>
              <a:ahLst/>
              <a:cxnLst/>
              <a:rect l="0" t="0" r="0" b="0"/>
              <a:pathLst>
                <a:path w="193449" h="152005">
                  <a:moveTo>
                    <a:pt x="88163" y="95601"/>
                  </a:moveTo>
                  <a:lnTo>
                    <a:pt x="93752" y="78833"/>
                  </a:lnTo>
                  <a:lnTo>
                    <a:pt x="93376" y="61242"/>
                  </a:lnTo>
                  <a:lnTo>
                    <a:pt x="83603" y="21354"/>
                  </a:lnTo>
                  <a:lnTo>
                    <a:pt x="78104" y="13347"/>
                  </a:lnTo>
                  <a:lnTo>
                    <a:pt x="62635" y="1332"/>
                  </a:lnTo>
                  <a:lnTo>
                    <a:pt x="53597" y="0"/>
                  </a:lnTo>
                  <a:lnTo>
                    <a:pt x="34196" y="4758"/>
                  </a:lnTo>
                  <a:lnTo>
                    <a:pt x="20114" y="17792"/>
                  </a:lnTo>
                  <a:lnTo>
                    <a:pt x="5609" y="47980"/>
                  </a:lnTo>
                  <a:lnTo>
                    <a:pt x="0" y="73266"/>
                  </a:lnTo>
                  <a:lnTo>
                    <a:pt x="1406" y="100102"/>
                  </a:lnTo>
                  <a:lnTo>
                    <a:pt x="14364" y="135929"/>
                  </a:lnTo>
                  <a:lnTo>
                    <a:pt x="22586" y="143543"/>
                  </a:lnTo>
                  <a:lnTo>
                    <a:pt x="44200" y="152004"/>
                  </a:lnTo>
                  <a:lnTo>
                    <a:pt x="54175" y="151920"/>
                  </a:lnTo>
                  <a:lnTo>
                    <a:pt x="71497" y="145588"/>
                  </a:lnTo>
                  <a:lnTo>
                    <a:pt x="86995" y="128736"/>
                  </a:lnTo>
                  <a:lnTo>
                    <a:pt x="110419" y="85378"/>
                  </a:lnTo>
                  <a:lnTo>
                    <a:pt x="114699" y="81767"/>
                  </a:lnTo>
                  <a:lnTo>
                    <a:pt x="118721" y="82869"/>
                  </a:lnTo>
                  <a:lnTo>
                    <a:pt x="126311" y="93452"/>
                  </a:lnTo>
                  <a:lnTo>
                    <a:pt x="143835" y="125722"/>
                  </a:lnTo>
                  <a:lnTo>
                    <a:pt x="149844" y="133229"/>
                  </a:lnTo>
                  <a:lnTo>
                    <a:pt x="165879" y="141570"/>
                  </a:lnTo>
                  <a:lnTo>
                    <a:pt x="193448" y="1482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3501" y="696736"/>
              <a:ext cx="154859" cy="454602"/>
            </a:xfrm>
            <a:custGeom>
              <a:avLst/>
              <a:gdLst/>
              <a:ahLst/>
              <a:cxnLst/>
              <a:rect l="0" t="0" r="0" b="0"/>
              <a:pathLst>
                <a:path w="154859" h="454602">
                  <a:moveTo>
                    <a:pt x="133801" y="373288"/>
                  </a:moveTo>
                  <a:lnTo>
                    <a:pt x="108607" y="319413"/>
                  </a:lnTo>
                  <a:lnTo>
                    <a:pt x="99987" y="299041"/>
                  </a:lnTo>
                  <a:lnTo>
                    <a:pt x="86017" y="284527"/>
                  </a:lnTo>
                  <a:lnTo>
                    <a:pt x="77379" y="279019"/>
                  </a:lnTo>
                  <a:lnTo>
                    <a:pt x="58422" y="276018"/>
                  </a:lnTo>
                  <a:lnTo>
                    <a:pt x="48453" y="276856"/>
                  </a:lnTo>
                  <a:lnTo>
                    <a:pt x="31138" y="284026"/>
                  </a:lnTo>
                  <a:lnTo>
                    <a:pt x="23245" y="289213"/>
                  </a:lnTo>
                  <a:lnTo>
                    <a:pt x="11356" y="304336"/>
                  </a:lnTo>
                  <a:lnTo>
                    <a:pt x="3342" y="323925"/>
                  </a:lnTo>
                  <a:lnTo>
                    <a:pt x="0" y="361262"/>
                  </a:lnTo>
                  <a:lnTo>
                    <a:pt x="11835" y="424116"/>
                  </a:lnTo>
                  <a:lnTo>
                    <a:pt x="27343" y="451389"/>
                  </a:lnTo>
                  <a:lnTo>
                    <a:pt x="34753" y="454601"/>
                  </a:lnTo>
                  <a:lnTo>
                    <a:pt x="43203" y="454403"/>
                  </a:lnTo>
                  <a:lnTo>
                    <a:pt x="60780" y="447943"/>
                  </a:lnTo>
                  <a:lnTo>
                    <a:pt x="76391" y="437274"/>
                  </a:lnTo>
                  <a:lnTo>
                    <a:pt x="98333" y="406935"/>
                  </a:lnTo>
                  <a:lnTo>
                    <a:pt x="125539" y="347525"/>
                  </a:lnTo>
                  <a:lnTo>
                    <a:pt x="143391" y="292636"/>
                  </a:lnTo>
                  <a:lnTo>
                    <a:pt x="151460" y="252295"/>
                  </a:lnTo>
                  <a:lnTo>
                    <a:pt x="153851" y="200178"/>
                  </a:lnTo>
                  <a:lnTo>
                    <a:pt x="154560" y="143401"/>
                  </a:lnTo>
                  <a:lnTo>
                    <a:pt x="151650" y="89534"/>
                  </a:lnTo>
                  <a:lnTo>
                    <a:pt x="140186" y="30109"/>
                  </a:lnTo>
                  <a:lnTo>
                    <a:pt x="124515" y="1114"/>
                  </a:lnTo>
                  <a:lnTo>
                    <a:pt x="119421" y="0"/>
                  </a:lnTo>
                  <a:lnTo>
                    <a:pt x="114856" y="3936"/>
                  </a:lnTo>
                  <a:lnTo>
                    <a:pt x="110643" y="11240"/>
                  </a:lnTo>
                  <a:lnTo>
                    <a:pt x="104713" y="43876"/>
                  </a:lnTo>
                  <a:lnTo>
                    <a:pt x="102956" y="94360"/>
                  </a:lnTo>
                  <a:lnTo>
                    <a:pt x="102435" y="153772"/>
                  </a:lnTo>
                  <a:lnTo>
                    <a:pt x="107870" y="215829"/>
                  </a:lnTo>
                  <a:lnTo>
                    <a:pt x="116889" y="278670"/>
                  </a:lnTo>
                  <a:lnTo>
                    <a:pt x="121381" y="330565"/>
                  </a:lnTo>
                  <a:lnTo>
                    <a:pt x="128302" y="369988"/>
                  </a:lnTo>
                  <a:lnTo>
                    <a:pt x="143350" y="398306"/>
                  </a:lnTo>
                  <a:lnTo>
                    <a:pt x="147186" y="402835"/>
                  </a:lnTo>
                  <a:lnTo>
                    <a:pt x="149743" y="404684"/>
                  </a:lnTo>
                  <a:lnTo>
                    <a:pt x="154858" y="4048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29416" y="937682"/>
              <a:ext cx="136932" cy="177303"/>
            </a:xfrm>
            <a:custGeom>
              <a:avLst/>
              <a:gdLst/>
              <a:ahLst/>
              <a:cxnLst/>
              <a:rect l="0" t="0" r="0" b="0"/>
              <a:pathLst>
                <a:path w="136932" h="177303">
                  <a:moveTo>
                    <a:pt x="0" y="111285"/>
                  </a:moveTo>
                  <a:lnTo>
                    <a:pt x="17981" y="95644"/>
                  </a:lnTo>
                  <a:lnTo>
                    <a:pt x="34898" y="87566"/>
                  </a:lnTo>
                  <a:lnTo>
                    <a:pt x="92998" y="77616"/>
                  </a:lnTo>
                  <a:lnTo>
                    <a:pt x="113862" y="70584"/>
                  </a:lnTo>
                  <a:lnTo>
                    <a:pt x="130934" y="59661"/>
                  </a:lnTo>
                  <a:lnTo>
                    <a:pt x="135253" y="52302"/>
                  </a:lnTo>
                  <a:lnTo>
                    <a:pt x="136931" y="34767"/>
                  </a:lnTo>
                  <a:lnTo>
                    <a:pt x="130658" y="18396"/>
                  </a:lnTo>
                  <a:lnTo>
                    <a:pt x="125710" y="10754"/>
                  </a:lnTo>
                  <a:lnTo>
                    <a:pt x="117732" y="5660"/>
                  </a:lnTo>
                  <a:lnTo>
                    <a:pt x="96389" y="0"/>
                  </a:lnTo>
                  <a:lnTo>
                    <a:pt x="58066" y="2402"/>
                  </a:lnTo>
                  <a:lnTo>
                    <a:pt x="37115" y="13760"/>
                  </a:lnTo>
                  <a:lnTo>
                    <a:pt x="21175" y="30506"/>
                  </a:lnTo>
                  <a:lnTo>
                    <a:pt x="10191" y="49647"/>
                  </a:lnTo>
                  <a:lnTo>
                    <a:pt x="7649" y="72972"/>
                  </a:lnTo>
                  <a:lnTo>
                    <a:pt x="11588" y="98936"/>
                  </a:lnTo>
                  <a:lnTo>
                    <a:pt x="21138" y="126074"/>
                  </a:lnTo>
                  <a:lnTo>
                    <a:pt x="36301" y="147493"/>
                  </a:lnTo>
                  <a:lnTo>
                    <a:pt x="54738" y="163642"/>
                  </a:lnTo>
                  <a:lnTo>
                    <a:pt x="74631" y="174719"/>
                  </a:lnTo>
                  <a:lnTo>
                    <a:pt x="95170" y="177302"/>
                  </a:lnTo>
                  <a:lnTo>
                    <a:pt x="113658" y="174551"/>
                  </a:lnTo>
                  <a:lnTo>
                    <a:pt x="136871" y="163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8253" y="946609"/>
              <a:ext cx="127075" cy="161423"/>
            </a:xfrm>
            <a:custGeom>
              <a:avLst/>
              <a:gdLst/>
              <a:ahLst/>
              <a:cxnLst/>
              <a:rect l="0" t="0" r="0" b="0"/>
              <a:pathLst>
                <a:path w="127075" h="161423">
                  <a:moveTo>
                    <a:pt x="106490" y="18130"/>
                  </a:moveTo>
                  <a:lnTo>
                    <a:pt x="95311" y="6951"/>
                  </a:lnTo>
                  <a:lnTo>
                    <a:pt x="77345" y="1463"/>
                  </a:lnTo>
                  <a:lnTo>
                    <a:pt x="66003" y="0"/>
                  </a:lnTo>
                  <a:lnTo>
                    <a:pt x="47161" y="4613"/>
                  </a:lnTo>
                  <a:lnTo>
                    <a:pt x="16002" y="26638"/>
                  </a:lnTo>
                  <a:lnTo>
                    <a:pt x="0" y="52236"/>
                  </a:lnTo>
                  <a:lnTo>
                    <a:pt x="401" y="60755"/>
                  </a:lnTo>
                  <a:lnTo>
                    <a:pt x="4179" y="68773"/>
                  </a:lnTo>
                  <a:lnTo>
                    <a:pt x="10206" y="76459"/>
                  </a:lnTo>
                  <a:lnTo>
                    <a:pt x="29382" y="84998"/>
                  </a:lnTo>
                  <a:lnTo>
                    <a:pt x="84984" y="99335"/>
                  </a:lnTo>
                  <a:lnTo>
                    <a:pt x="106290" y="106084"/>
                  </a:lnTo>
                  <a:lnTo>
                    <a:pt x="121219" y="119222"/>
                  </a:lnTo>
                  <a:lnTo>
                    <a:pt x="126837" y="127638"/>
                  </a:lnTo>
                  <a:lnTo>
                    <a:pt x="127074" y="135589"/>
                  </a:lnTo>
                  <a:lnTo>
                    <a:pt x="123722" y="143229"/>
                  </a:lnTo>
                  <a:lnTo>
                    <a:pt x="117978" y="150663"/>
                  </a:lnTo>
                  <a:lnTo>
                    <a:pt x="99117" y="158922"/>
                  </a:lnTo>
                  <a:lnTo>
                    <a:pt x="76307" y="161422"/>
                  </a:lnTo>
                  <a:lnTo>
                    <a:pt x="36187" y="153496"/>
                  </a:lnTo>
                  <a:lnTo>
                    <a:pt x="11733" y="1444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44490" y="1006853"/>
              <a:ext cx="6067" cy="126343"/>
            </a:xfrm>
            <a:custGeom>
              <a:avLst/>
              <a:gdLst/>
              <a:ahLst/>
              <a:cxnLst/>
              <a:rect l="0" t="0" r="0" b="0"/>
              <a:pathLst>
                <a:path w="6067" h="126343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6066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9499" y="8910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92670" y="981778"/>
              <a:ext cx="173134" cy="330402"/>
            </a:xfrm>
            <a:custGeom>
              <a:avLst/>
              <a:gdLst/>
              <a:ahLst/>
              <a:cxnLst/>
              <a:rect l="0" t="0" r="0" b="0"/>
              <a:pathLst>
                <a:path w="173134" h="330402">
                  <a:moveTo>
                    <a:pt x="136871" y="98774"/>
                  </a:moveTo>
                  <a:lnTo>
                    <a:pt x="142460" y="82007"/>
                  </a:lnTo>
                  <a:lnTo>
                    <a:pt x="140346" y="49223"/>
                  </a:lnTo>
                  <a:lnTo>
                    <a:pt x="126722" y="15462"/>
                  </a:lnTo>
                  <a:lnTo>
                    <a:pt x="118407" y="8138"/>
                  </a:lnTo>
                  <a:lnTo>
                    <a:pt x="96689" y="0"/>
                  </a:lnTo>
                  <a:lnTo>
                    <a:pt x="86686" y="169"/>
                  </a:lnTo>
                  <a:lnTo>
                    <a:pt x="69333" y="6597"/>
                  </a:lnTo>
                  <a:lnTo>
                    <a:pt x="56941" y="20372"/>
                  </a:lnTo>
                  <a:lnTo>
                    <a:pt x="48704" y="39362"/>
                  </a:lnTo>
                  <a:lnTo>
                    <a:pt x="45043" y="63400"/>
                  </a:lnTo>
                  <a:lnTo>
                    <a:pt x="49655" y="83443"/>
                  </a:lnTo>
                  <a:lnTo>
                    <a:pt x="54160" y="92063"/>
                  </a:lnTo>
                  <a:lnTo>
                    <a:pt x="61843" y="97809"/>
                  </a:lnTo>
                  <a:lnTo>
                    <a:pt x="82858" y="104195"/>
                  </a:lnTo>
                  <a:lnTo>
                    <a:pt x="91504" y="102388"/>
                  </a:lnTo>
                  <a:lnTo>
                    <a:pt x="98437" y="97674"/>
                  </a:lnTo>
                  <a:lnTo>
                    <a:pt x="109260" y="83077"/>
                  </a:lnTo>
                  <a:lnTo>
                    <a:pt x="117970" y="64892"/>
                  </a:lnTo>
                  <a:lnTo>
                    <a:pt x="121931" y="63318"/>
                  </a:lnTo>
                  <a:lnTo>
                    <a:pt x="125741" y="66948"/>
                  </a:lnTo>
                  <a:lnTo>
                    <a:pt x="147346" y="123854"/>
                  </a:lnTo>
                  <a:lnTo>
                    <a:pt x="161427" y="176778"/>
                  </a:lnTo>
                  <a:lnTo>
                    <a:pt x="173133" y="223887"/>
                  </a:lnTo>
                  <a:lnTo>
                    <a:pt x="166607" y="266988"/>
                  </a:lnTo>
                  <a:lnTo>
                    <a:pt x="163714" y="277597"/>
                  </a:lnTo>
                  <a:lnTo>
                    <a:pt x="151141" y="295624"/>
                  </a:lnTo>
                  <a:lnTo>
                    <a:pt x="142874" y="303707"/>
                  </a:lnTo>
                  <a:lnTo>
                    <a:pt x="118092" y="312688"/>
                  </a:lnTo>
                  <a:lnTo>
                    <a:pt x="71255" y="317744"/>
                  </a:lnTo>
                  <a:lnTo>
                    <a:pt x="29691" y="322362"/>
                  </a:lnTo>
                  <a:lnTo>
                    <a:pt x="0" y="3304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03240" y="961545"/>
              <a:ext cx="284270" cy="171003"/>
            </a:xfrm>
            <a:custGeom>
              <a:avLst/>
              <a:gdLst/>
              <a:ahLst/>
              <a:cxnLst/>
              <a:rect l="0" t="0" r="0" b="0"/>
              <a:pathLst>
                <a:path w="284270" h="171003">
                  <a:moveTo>
                    <a:pt x="0" y="55836"/>
                  </a:moveTo>
                  <a:lnTo>
                    <a:pt x="3119" y="109981"/>
                  </a:lnTo>
                  <a:lnTo>
                    <a:pt x="15619" y="170678"/>
                  </a:lnTo>
                  <a:lnTo>
                    <a:pt x="15092" y="171002"/>
                  </a:lnTo>
                  <a:lnTo>
                    <a:pt x="5841" y="146305"/>
                  </a:lnTo>
                  <a:lnTo>
                    <a:pt x="1731" y="112148"/>
                  </a:lnTo>
                  <a:lnTo>
                    <a:pt x="11681" y="56320"/>
                  </a:lnTo>
                  <a:lnTo>
                    <a:pt x="14806" y="45630"/>
                  </a:lnTo>
                  <a:lnTo>
                    <a:pt x="20399" y="37334"/>
                  </a:lnTo>
                  <a:lnTo>
                    <a:pt x="35972" y="24996"/>
                  </a:lnTo>
                  <a:lnTo>
                    <a:pt x="43869" y="23578"/>
                  </a:lnTo>
                  <a:lnTo>
                    <a:pt x="51473" y="24972"/>
                  </a:lnTo>
                  <a:lnTo>
                    <a:pt x="58882" y="28241"/>
                  </a:lnTo>
                  <a:lnTo>
                    <a:pt x="80487" y="49610"/>
                  </a:lnTo>
                  <a:lnTo>
                    <a:pt x="108158" y="108857"/>
                  </a:lnTo>
                  <a:lnTo>
                    <a:pt x="119134" y="140176"/>
                  </a:lnTo>
                  <a:lnTo>
                    <a:pt x="122707" y="142479"/>
                  </a:lnTo>
                  <a:lnTo>
                    <a:pt x="126258" y="139334"/>
                  </a:lnTo>
                  <a:lnTo>
                    <a:pt x="139965" y="118791"/>
                  </a:lnTo>
                  <a:lnTo>
                    <a:pt x="145953" y="111844"/>
                  </a:lnTo>
                  <a:lnTo>
                    <a:pt x="176736" y="96478"/>
                  </a:lnTo>
                  <a:lnTo>
                    <a:pt x="239664" y="74042"/>
                  </a:lnTo>
                  <a:lnTo>
                    <a:pt x="259765" y="60418"/>
                  </a:lnTo>
                  <a:lnTo>
                    <a:pt x="272599" y="42665"/>
                  </a:lnTo>
                  <a:lnTo>
                    <a:pt x="272980" y="34187"/>
                  </a:lnTo>
                  <a:lnTo>
                    <a:pt x="269724" y="26196"/>
                  </a:lnTo>
                  <a:lnTo>
                    <a:pt x="256748" y="12247"/>
                  </a:lnTo>
                  <a:lnTo>
                    <a:pt x="239282" y="2148"/>
                  </a:lnTo>
                  <a:lnTo>
                    <a:pt x="219822" y="0"/>
                  </a:lnTo>
                  <a:lnTo>
                    <a:pt x="200644" y="4114"/>
                  </a:lnTo>
                  <a:lnTo>
                    <a:pt x="184321" y="13741"/>
                  </a:lnTo>
                  <a:lnTo>
                    <a:pt x="172388" y="32058"/>
                  </a:lnTo>
                  <a:lnTo>
                    <a:pt x="167568" y="43494"/>
                  </a:lnTo>
                  <a:lnTo>
                    <a:pt x="165331" y="68678"/>
                  </a:lnTo>
                  <a:lnTo>
                    <a:pt x="169407" y="94299"/>
                  </a:lnTo>
                  <a:lnTo>
                    <a:pt x="179017" y="117385"/>
                  </a:lnTo>
                  <a:lnTo>
                    <a:pt x="203171" y="144523"/>
                  </a:lnTo>
                  <a:lnTo>
                    <a:pt x="225609" y="153744"/>
                  </a:lnTo>
                  <a:lnTo>
                    <a:pt x="248839" y="156673"/>
                  </a:lnTo>
                  <a:lnTo>
                    <a:pt x="284269" y="1505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25648" y="728924"/>
              <a:ext cx="151375" cy="404443"/>
            </a:xfrm>
            <a:custGeom>
              <a:avLst/>
              <a:gdLst/>
              <a:ahLst/>
              <a:cxnLst/>
              <a:rect l="0" t="0" r="0" b="0"/>
              <a:pathLst>
                <a:path w="151375" h="404443">
                  <a:moveTo>
                    <a:pt x="67146" y="330571"/>
                  </a:moveTo>
                  <a:lnTo>
                    <a:pt x="78325" y="313804"/>
                  </a:lnTo>
                  <a:lnTo>
                    <a:pt x="85277" y="281020"/>
                  </a:lnTo>
                  <a:lnTo>
                    <a:pt x="80663" y="261365"/>
                  </a:lnTo>
                  <a:lnTo>
                    <a:pt x="76158" y="252848"/>
                  </a:lnTo>
                  <a:lnTo>
                    <a:pt x="69645" y="248340"/>
                  </a:lnTo>
                  <a:lnTo>
                    <a:pt x="53049" y="246451"/>
                  </a:lnTo>
                  <a:lnTo>
                    <a:pt x="37094" y="252630"/>
                  </a:lnTo>
                  <a:lnTo>
                    <a:pt x="29564" y="257554"/>
                  </a:lnTo>
                  <a:lnTo>
                    <a:pt x="18078" y="272383"/>
                  </a:lnTo>
                  <a:lnTo>
                    <a:pt x="1172" y="310498"/>
                  </a:lnTo>
                  <a:lnTo>
                    <a:pt x="0" y="331009"/>
                  </a:lnTo>
                  <a:lnTo>
                    <a:pt x="8779" y="372772"/>
                  </a:lnTo>
                  <a:lnTo>
                    <a:pt x="23986" y="398707"/>
                  </a:lnTo>
                  <a:lnTo>
                    <a:pt x="31354" y="402901"/>
                  </a:lnTo>
                  <a:lnTo>
                    <a:pt x="48899" y="404442"/>
                  </a:lnTo>
                  <a:lnTo>
                    <a:pt x="68395" y="394988"/>
                  </a:lnTo>
                  <a:lnTo>
                    <a:pt x="95982" y="369935"/>
                  </a:lnTo>
                  <a:lnTo>
                    <a:pt x="110378" y="348066"/>
                  </a:lnTo>
                  <a:lnTo>
                    <a:pt x="129152" y="286367"/>
                  </a:lnTo>
                  <a:lnTo>
                    <a:pt x="137381" y="232076"/>
                  </a:lnTo>
                  <a:lnTo>
                    <a:pt x="139819" y="171536"/>
                  </a:lnTo>
                  <a:lnTo>
                    <a:pt x="137422" y="112264"/>
                  </a:lnTo>
                  <a:lnTo>
                    <a:pt x="129303" y="60777"/>
                  </a:lnTo>
                  <a:lnTo>
                    <a:pt x="116079" y="7047"/>
                  </a:lnTo>
                  <a:lnTo>
                    <a:pt x="111466" y="1415"/>
                  </a:lnTo>
                  <a:lnTo>
                    <a:pt x="106052" y="0"/>
                  </a:lnTo>
                  <a:lnTo>
                    <a:pt x="100102" y="1396"/>
                  </a:lnTo>
                  <a:lnTo>
                    <a:pt x="96136" y="8176"/>
                  </a:lnTo>
                  <a:lnTo>
                    <a:pt x="89770" y="64204"/>
                  </a:lnTo>
                  <a:lnTo>
                    <a:pt x="91787" y="119067"/>
                  </a:lnTo>
                  <a:lnTo>
                    <a:pt x="102949" y="178828"/>
                  </a:lnTo>
                  <a:lnTo>
                    <a:pt x="116419" y="240069"/>
                  </a:lnTo>
                  <a:lnTo>
                    <a:pt x="130345" y="295320"/>
                  </a:lnTo>
                  <a:lnTo>
                    <a:pt x="140854" y="323246"/>
                  </a:lnTo>
                  <a:lnTo>
                    <a:pt x="151374" y="3411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90860" y="913429"/>
              <a:ext cx="186246" cy="213857"/>
            </a:xfrm>
            <a:custGeom>
              <a:avLst/>
              <a:gdLst/>
              <a:ahLst/>
              <a:cxnLst/>
              <a:rect l="0" t="0" r="0" b="0"/>
              <a:pathLst>
                <a:path w="186246" h="213857">
                  <a:moveTo>
                    <a:pt x="112546" y="82895"/>
                  </a:moveTo>
                  <a:lnTo>
                    <a:pt x="97892" y="24279"/>
                  </a:lnTo>
                  <a:lnTo>
                    <a:pt x="92248" y="14572"/>
                  </a:lnTo>
                  <a:lnTo>
                    <a:pt x="76618" y="667"/>
                  </a:lnTo>
                  <a:lnTo>
                    <a:pt x="67537" y="0"/>
                  </a:lnTo>
                  <a:lnTo>
                    <a:pt x="48088" y="8618"/>
                  </a:lnTo>
                  <a:lnTo>
                    <a:pt x="33985" y="24147"/>
                  </a:lnTo>
                  <a:lnTo>
                    <a:pt x="7759" y="83284"/>
                  </a:lnTo>
                  <a:lnTo>
                    <a:pt x="0" y="117716"/>
                  </a:lnTo>
                  <a:lnTo>
                    <a:pt x="820" y="157553"/>
                  </a:lnTo>
                  <a:lnTo>
                    <a:pt x="6738" y="183927"/>
                  </a:lnTo>
                  <a:lnTo>
                    <a:pt x="17167" y="207347"/>
                  </a:lnTo>
                  <a:lnTo>
                    <a:pt x="24393" y="212656"/>
                  </a:lnTo>
                  <a:lnTo>
                    <a:pt x="32721" y="213856"/>
                  </a:lnTo>
                  <a:lnTo>
                    <a:pt x="41782" y="212317"/>
                  </a:lnTo>
                  <a:lnTo>
                    <a:pt x="58088" y="201247"/>
                  </a:lnTo>
                  <a:lnTo>
                    <a:pt x="71965" y="184629"/>
                  </a:lnTo>
                  <a:lnTo>
                    <a:pt x="86354" y="153203"/>
                  </a:lnTo>
                  <a:lnTo>
                    <a:pt x="98577" y="94487"/>
                  </a:lnTo>
                  <a:lnTo>
                    <a:pt x="99724" y="80095"/>
                  </a:lnTo>
                  <a:lnTo>
                    <a:pt x="101658" y="75179"/>
                  </a:lnTo>
                  <a:lnTo>
                    <a:pt x="104117" y="76581"/>
                  </a:lnTo>
                  <a:lnTo>
                    <a:pt x="113168" y="104031"/>
                  </a:lnTo>
                  <a:lnTo>
                    <a:pt x="121011" y="129724"/>
                  </a:lnTo>
                  <a:lnTo>
                    <a:pt x="145110" y="165282"/>
                  </a:lnTo>
                  <a:lnTo>
                    <a:pt x="158604" y="178003"/>
                  </a:lnTo>
                  <a:lnTo>
                    <a:pt x="186245" y="1881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98162" y="954324"/>
              <a:ext cx="147400" cy="159201"/>
            </a:xfrm>
            <a:custGeom>
              <a:avLst/>
              <a:gdLst/>
              <a:ahLst/>
              <a:cxnLst/>
              <a:rect l="0" t="0" r="0" b="0"/>
              <a:pathLst>
                <a:path w="147400" h="159201">
                  <a:moveTo>
                    <a:pt x="0" y="31472"/>
                  </a:moveTo>
                  <a:lnTo>
                    <a:pt x="3120" y="74164"/>
                  </a:lnTo>
                  <a:lnTo>
                    <a:pt x="10723" y="133540"/>
                  </a:lnTo>
                  <a:lnTo>
                    <a:pt x="16306" y="159200"/>
                  </a:lnTo>
                  <a:lnTo>
                    <a:pt x="5124" y="104552"/>
                  </a:lnTo>
                  <a:lnTo>
                    <a:pt x="12234" y="46731"/>
                  </a:lnTo>
                  <a:lnTo>
                    <a:pt x="19476" y="24216"/>
                  </a:lnTo>
                  <a:lnTo>
                    <a:pt x="30493" y="6410"/>
                  </a:lnTo>
                  <a:lnTo>
                    <a:pt x="39046" y="1896"/>
                  </a:lnTo>
                  <a:lnTo>
                    <a:pt x="61028" y="0"/>
                  </a:lnTo>
                  <a:lnTo>
                    <a:pt x="80156" y="6176"/>
                  </a:lnTo>
                  <a:lnTo>
                    <a:pt x="88533" y="11098"/>
                  </a:lnTo>
                  <a:lnTo>
                    <a:pt x="111500" y="40383"/>
                  </a:lnTo>
                  <a:lnTo>
                    <a:pt x="135840" y="102763"/>
                  </a:lnTo>
                  <a:lnTo>
                    <a:pt x="147399" y="147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15309" y="700246"/>
              <a:ext cx="172409" cy="433117"/>
            </a:xfrm>
            <a:custGeom>
              <a:avLst/>
              <a:gdLst/>
              <a:ahLst/>
              <a:cxnLst/>
              <a:rect l="0" t="0" r="0" b="0"/>
              <a:pathLst>
                <a:path w="172409" h="433117">
                  <a:moveTo>
                    <a:pt x="98708" y="369778"/>
                  </a:moveTo>
                  <a:lnTo>
                    <a:pt x="107041" y="332300"/>
                  </a:lnTo>
                  <a:lnTo>
                    <a:pt x="105467" y="297452"/>
                  </a:lnTo>
                  <a:lnTo>
                    <a:pt x="103214" y="286466"/>
                  </a:lnTo>
                  <a:lnTo>
                    <a:pt x="98202" y="277972"/>
                  </a:lnTo>
                  <a:lnTo>
                    <a:pt x="83276" y="265414"/>
                  </a:lnTo>
                  <a:lnTo>
                    <a:pt x="74382" y="262767"/>
                  </a:lnTo>
                  <a:lnTo>
                    <a:pt x="55141" y="262946"/>
                  </a:lnTo>
                  <a:lnTo>
                    <a:pt x="38011" y="273164"/>
                  </a:lnTo>
                  <a:lnTo>
                    <a:pt x="23769" y="289404"/>
                  </a:lnTo>
                  <a:lnTo>
                    <a:pt x="1203" y="338700"/>
                  </a:lnTo>
                  <a:lnTo>
                    <a:pt x="0" y="359475"/>
                  </a:lnTo>
                  <a:lnTo>
                    <a:pt x="8761" y="401408"/>
                  </a:lnTo>
                  <a:lnTo>
                    <a:pt x="23964" y="427373"/>
                  </a:lnTo>
                  <a:lnTo>
                    <a:pt x="31331" y="431571"/>
                  </a:lnTo>
                  <a:lnTo>
                    <a:pt x="48876" y="433116"/>
                  </a:lnTo>
                  <a:lnTo>
                    <a:pt x="65252" y="426784"/>
                  </a:lnTo>
                  <a:lnTo>
                    <a:pt x="72895" y="421820"/>
                  </a:lnTo>
                  <a:lnTo>
                    <a:pt x="94829" y="392477"/>
                  </a:lnTo>
                  <a:lnTo>
                    <a:pt x="114796" y="331064"/>
                  </a:lnTo>
                  <a:lnTo>
                    <a:pt x="125182" y="271740"/>
                  </a:lnTo>
                  <a:lnTo>
                    <a:pt x="128022" y="226379"/>
                  </a:lnTo>
                  <a:lnTo>
                    <a:pt x="126165" y="182043"/>
                  </a:lnTo>
                  <a:lnTo>
                    <a:pt x="122609" y="138941"/>
                  </a:lnTo>
                  <a:lnTo>
                    <a:pt x="119438" y="77554"/>
                  </a:lnTo>
                  <a:lnTo>
                    <a:pt x="108479" y="16823"/>
                  </a:lnTo>
                  <a:lnTo>
                    <a:pt x="105222" y="4623"/>
                  </a:lnTo>
                  <a:lnTo>
                    <a:pt x="100711" y="0"/>
                  </a:lnTo>
                  <a:lnTo>
                    <a:pt x="95364" y="427"/>
                  </a:lnTo>
                  <a:lnTo>
                    <a:pt x="89460" y="4221"/>
                  </a:lnTo>
                  <a:lnTo>
                    <a:pt x="86693" y="12599"/>
                  </a:lnTo>
                  <a:lnTo>
                    <a:pt x="90659" y="71193"/>
                  </a:lnTo>
                  <a:lnTo>
                    <a:pt x="99443" y="129620"/>
                  </a:lnTo>
                  <a:lnTo>
                    <a:pt x="109454" y="191385"/>
                  </a:lnTo>
                  <a:lnTo>
                    <a:pt x="119830" y="244781"/>
                  </a:lnTo>
                  <a:lnTo>
                    <a:pt x="133816" y="299854"/>
                  </a:lnTo>
                  <a:lnTo>
                    <a:pt x="149014" y="353453"/>
                  </a:lnTo>
                  <a:lnTo>
                    <a:pt x="172408" y="3908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62415" y="922656"/>
              <a:ext cx="262256" cy="187373"/>
            </a:xfrm>
            <a:custGeom>
              <a:avLst/>
              <a:gdLst/>
              <a:ahLst/>
              <a:cxnLst/>
              <a:rect l="0" t="0" r="0" b="0"/>
              <a:pathLst>
                <a:path w="262256" h="187373">
                  <a:moveTo>
                    <a:pt x="9571" y="52611"/>
                  </a:moveTo>
                  <a:lnTo>
                    <a:pt x="3982" y="69379"/>
                  </a:lnTo>
                  <a:lnTo>
                    <a:pt x="8026" y="128057"/>
                  </a:lnTo>
                  <a:lnTo>
                    <a:pt x="9266" y="182808"/>
                  </a:lnTo>
                  <a:lnTo>
                    <a:pt x="8198" y="187372"/>
                  </a:lnTo>
                  <a:lnTo>
                    <a:pt x="6316" y="185736"/>
                  </a:lnTo>
                  <a:lnTo>
                    <a:pt x="3892" y="179965"/>
                  </a:lnTo>
                  <a:lnTo>
                    <a:pt x="0" y="129847"/>
                  </a:lnTo>
                  <a:lnTo>
                    <a:pt x="2351" y="70554"/>
                  </a:lnTo>
                  <a:lnTo>
                    <a:pt x="13734" y="14042"/>
                  </a:lnTo>
                  <a:lnTo>
                    <a:pt x="19366" y="7011"/>
                  </a:lnTo>
                  <a:lnTo>
                    <a:pt x="26629" y="3494"/>
                  </a:lnTo>
                  <a:lnTo>
                    <a:pt x="34981" y="2319"/>
                  </a:lnTo>
                  <a:lnTo>
                    <a:pt x="50500" y="7252"/>
                  </a:lnTo>
                  <a:lnTo>
                    <a:pt x="66366" y="19584"/>
                  </a:lnTo>
                  <a:lnTo>
                    <a:pt x="92690" y="52834"/>
                  </a:lnTo>
                  <a:lnTo>
                    <a:pt x="117295" y="114194"/>
                  </a:lnTo>
                  <a:lnTo>
                    <a:pt x="121162" y="117063"/>
                  </a:lnTo>
                  <a:lnTo>
                    <a:pt x="124909" y="114297"/>
                  </a:lnTo>
                  <a:lnTo>
                    <a:pt x="128577" y="107773"/>
                  </a:lnTo>
                  <a:lnTo>
                    <a:pt x="141187" y="45419"/>
                  </a:lnTo>
                  <a:lnTo>
                    <a:pt x="158532" y="14605"/>
                  </a:lnTo>
                  <a:lnTo>
                    <a:pt x="165031" y="6217"/>
                  </a:lnTo>
                  <a:lnTo>
                    <a:pt x="172872" y="1795"/>
                  </a:lnTo>
                  <a:lnTo>
                    <a:pt x="190944" y="0"/>
                  </a:lnTo>
                  <a:lnTo>
                    <a:pt x="199506" y="3499"/>
                  </a:lnTo>
                  <a:lnTo>
                    <a:pt x="215260" y="16746"/>
                  </a:lnTo>
                  <a:lnTo>
                    <a:pt x="231693" y="43934"/>
                  </a:lnTo>
                  <a:lnTo>
                    <a:pt x="255018" y="105416"/>
                  </a:lnTo>
                  <a:lnTo>
                    <a:pt x="262255" y="168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69856" y="962247"/>
              <a:ext cx="186442" cy="172559"/>
            </a:xfrm>
            <a:custGeom>
              <a:avLst/>
              <a:gdLst/>
              <a:ahLst/>
              <a:cxnLst/>
              <a:rect l="0" t="0" r="0" b="0"/>
              <a:pathLst>
                <a:path w="186442" h="172559">
                  <a:moveTo>
                    <a:pt x="112742" y="76191"/>
                  </a:moveTo>
                  <a:lnTo>
                    <a:pt x="112742" y="53834"/>
                  </a:lnTo>
                  <a:lnTo>
                    <a:pt x="101563" y="23164"/>
                  </a:lnTo>
                  <a:lnTo>
                    <a:pt x="86716" y="8560"/>
                  </a:lnTo>
                  <a:lnTo>
                    <a:pt x="77844" y="3028"/>
                  </a:lnTo>
                  <a:lnTo>
                    <a:pt x="58627" y="0"/>
                  </a:lnTo>
                  <a:lnTo>
                    <a:pt x="48589" y="831"/>
                  </a:lnTo>
                  <a:lnTo>
                    <a:pt x="31197" y="11112"/>
                  </a:lnTo>
                  <a:lnTo>
                    <a:pt x="16838" y="28550"/>
                  </a:lnTo>
                  <a:lnTo>
                    <a:pt x="3347" y="64675"/>
                  </a:lnTo>
                  <a:lnTo>
                    <a:pt x="0" y="103845"/>
                  </a:lnTo>
                  <a:lnTo>
                    <a:pt x="3363" y="127086"/>
                  </a:lnTo>
                  <a:lnTo>
                    <a:pt x="11876" y="145995"/>
                  </a:lnTo>
                  <a:lnTo>
                    <a:pt x="17422" y="154312"/>
                  </a:lnTo>
                  <a:lnTo>
                    <a:pt x="32943" y="166674"/>
                  </a:lnTo>
                  <a:lnTo>
                    <a:pt x="41995" y="171608"/>
                  </a:lnTo>
                  <a:lnTo>
                    <a:pt x="50369" y="172558"/>
                  </a:lnTo>
                  <a:lnTo>
                    <a:pt x="65913" y="167374"/>
                  </a:lnTo>
                  <a:lnTo>
                    <a:pt x="87818" y="151302"/>
                  </a:lnTo>
                  <a:lnTo>
                    <a:pt x="95815" y="132190"/>
                  </a:lnTo>
                  <a:lnTo>
                    <a:pt x="106538" y="87383"/>
                  </a:lnTo>
                  <a:lnTo>
                    <a:pt x="109776" y="84822"/>
                  </a:lnTo>
                  <a:lnTo>
                    <a:pt x="113104" y="87794"/>
                  </a:lnTo>
                  <a:lnTo>
                    <a:pt x="132441" y="120597"/>
                  </a:lnTo>
                  <a:lnTo>
                    <a:pt x="148403" y="134142"/>
                  </a:lnTo>
                  <a:lnTo>
                    <a:pt x="170881" y="145224"/>
                  </a:lnTo>
                  <a:lnTo>
                    <a:pt x="186441" y="1498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83968" y="795560"/>
              <a:ext cx="330299" cy="356072"/>
            </a:xfrm>
            <a:custGeom>
              <a:avLst/>
              <a:gdLst/>
              <a:ahLst/>
              <a:cxnLst/>
              <a:rect l="0" t="0" r="0" b="0"/>
              <a:pathLst>
                <a:path w="330299" h="356072">
                  <a:moveTo>
                    <a:pt x="98671" y="263935"/>
                  </a:moveTo>
                  <a:lnTo>
                    <a:pt x="98671" y="241579"/>
                  </a:lnTo>
                  <a:lnTo>
                    <a:pt x="92432" y="224363"/>
                  </a:lnTo>
                  <a:lnTo>
                    <a:pt x="87493" y="216497"/>
                  </a:lnTo>
                  <a:lnTo>
                    <a:pt x="72646" y="204637"/>
                  </a:lnTo>
                  <a:lnTo>
                    <a:pt x="63774" y="199837"/>
                  </a:lnTo>
                  <a:lnTo>
                    <a:pt x="54349" y="198976"/>
                  </a:lnTo>
                  <a:lnTo>
                    <a:pt x="34519" y="204259"/>
                  </a:lnTo>
                  <a:lnTo>
                    <a:pt x="20246" y="217525"/>
                  </a:lnTo>
                  <a:lnTo>
                    <a:pt x="5634" y="247845"/>
                  </a:lnTo>
                  <a:lnTo>
                    <a:pt x="0" y="271992"/>
                  </a:lnTo>
                  <a:lnTo>
                    <a:pt x="5914" y="316090"/>
                  </a:lnTo>
                  <a:lnTo>
                    <a:pt x="8757" y="326781"/>
                  </a:lnTo>
                  <a:lnTo>
                    <a:pt x="21275" y="344899"/>
                  </a:lnTo>
                  <a:lnTo>
                    <a:pt x="29526" y="353006"/>
                  </a:lnTo>
                  <a:lnTo>
                    <a:pt x="38536" y="356071"/>
                  </a:lnTo>
                  <a:lnTo>
                    <a:pt x="57906" y="353238"/>
                  </a:lnTo>
                  <a:lnTo>
                    <a:pt x="75094" y="341060"/>
                  </a:lnTo>
                  <a:lnTo>
                    <a:pt x="89362" y="322779"/>
                  </a:lnTo>
                  <a:lnTo>
                    <a:pt x="111945" y="259394"/>
                  </a:lnTo>
                  <a:lnTo>
                    <a:pt x="123011" y="206828"/>
                  </a:lnTo>
                  <a:lnTo>
                    <a:pt x="128110" y="152388"/>
                  </a:lnTo>
                  <a:lnTo>
                    <a:pt x="129621" y="99213"/>
                  </a:lnTo>
                  <a:lnTo>
                    <a:pt x="130068" y="46413"/>
                  </a:lnTo>
                  <a:lnTo>
                    <a:pt x="124612" y="4902"/>
                  </a:lnTo>
                  <a:lnTo>
                    <a:pt x="120644" y="0"/>
                  </a:lnTo>
                  <a:lnTo>
                    <a:pt x="115659" y="241"/>
                  </a:lnTo>
                  <a:lnTo>
                    <a:pt x="109997" y="3911"/>
                  </a:lnTo>
                  <a:lnTo>
                    <a:pt x="106221" y="11037"/>
                  </a:lnTo>
                  <a:lnTo>
                    <a:pt x="102027" y="31433"/>
                  </a:lnTo>
                  <a:lnTo>
                    <a:pt x="106569" y="92230"/>
                  </a:lnTo>
                  <a:lnTo>
                    <a:pt x="109590" y="146769"/>
                  </a:lnTo>
                  <a:lnTo>
                    <a:pt x="120498" y="204657"/>
                  </a:lnTo>
                  <a:lnTo>
                    <a:pt x="133919" y="266134"/>
                  </a:lnTo>
                  <a:lnTo>
                    <a:pt x="144340" y="303581"/>
                  </a:lnTo>
                  <a:lnTo>
                    <a:pt x="147834" y="307913"/>
                  </a:lnTo>
                  <a:lnTo>
                    <a:pt x="151334" y="307292"/>
                  </a:lnTo>
                  <a:lnTo>
                    <a:pt x="158341" y="297243"/>
                  </a:lnTo>
                  <a:lnTo>
                    <a:pt x="165355" y="281078"/>
                  </a:lnTo>
                  <a:lnTo>
                    <a:pt x="178611" y="268435"/>
                  </a:lnTo>
                  <a:lnTo>
                    <a:pt x="187059" y="263426"/>
                  </a:lnTo>
                  <a:lnTo>
                    <a:pt x="212044" y="260979"/>
                  </a:lnTo>
                  <a:lnTo>
                    <a:pt x="270154" y="257762"/>
                  </a:lnTo>
                  <a:lnTo>
                    <a:pt x="292259" y="249103"/>
                  </a:lnTo>
                  <a:lnTo>
                    <a:pt x="301429" y="243519"/>
                  </a:lnTo>
                  <a:lnTo>
                    <a:pt x="306373" y="235117"/>
                  </a:lnTo>
                  <a:lnTo>
                    <a:pt x="308746" y="213302"/>
                  </a:lnTo>
                  <a:lnTo>
                    <a:pt x="302782" y="194249"/>
                  </a:lnTo>
                  <a:lnTo>
                    <a:pt x="297916" y="185892"/>
                  </a:lnTo>
                  <a:lnTo>
                    <a:pt x="291162" y="181491"/>
                  </a:lnTo>
                  <a:lnTo>
                    <a:pt x="274300" y="179720"/>
                  </a:lnTo>
                  <a:lnTo>
                    <a:pt x="245076" y="190890"/>
                  </a:lnTo>
                  <a:lnTo>
                    <a:pt x="219779" y="209017"/>
                  </a:lnTo>
                  <a:lnTo>
                    <a:pt x="203055" y="234795"/>
                  </a:lnTo>
                  <a:lnTo>
                    <a:pt x="196280" y="270249"/>
                  </a:lnTo>
                  <a:lnTo>
                    <a:pt x="200935" y="293648"/>
                  </a:lnTo>
                  <a:lnTo>
                    <a:pt x="216709" y="323432"/>
                  </a:lnTo>
                  <a:lnTo>
                    <a:pt x="230681" y="338341"/>
                  </a:lnTo>
                  <a:lnTo>
                    <a:pt x="248589" y="348867"/>
                  </a:lnTo>
                  <a:lnTo>
                    <a:pt x="268246" y="351206"/>
                  </a:lnTo>
                  <a:lnTo>
                    <a:pt x="287511" y="347176"/>
                  </a:lnTo>
                  <a:lnTo>
                    <a:pt x="330298" y="3271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16503" y="806811"/>
              <a:ext cx="345246" cy="378950"/>
            </a:xfrm>
            <a:custGeom>
              <a:avLst/>
              <a:gdLst/>
              <a:ahLst/>
              <a:cxnLst/>
              <a:rect l="0" t="0" r="0" b="0"/>
              <a:pathLst>
                <a:path w="345246" h="378950">
                  <a:moveTo>
                    <a:pt x="8333" y="0"/>
                  </a:moveTo>
                  <a:lnTo>
                    <a:pt x="0" y="37478"/>
                  </a:lnTo>
                  <a:lnTo>
                    <a:pt x="1574" y="75446"/>
                  </a:lnTo>
                  <a:lnTo>
                    <a:pt x="6998" y="130197"/>
                  </a:lnTo>
                  <a:lnTo>
                    <a:pt x="8070" y="193308"/>
                  </a:lnTo>
                  <a:lnTo>
                    <a:pt x="11401" y="248928"/>
                  </a:lnTo>
                  <a:lnTo>
                    <a:pt x="19049" y="312068"/>
                  </a:lnTo>
                  <a:lnTo>
                    <a:pt x="27797" y="373588"/>
                  </a:lnTo>
                  <a:lnTo>
                    <a:pt x="27158" y="378910"/>
                  </a:lnTo>
                  <a:lnTo>
                    <a:pt x="25562" y="378949"/>
                  </a:lnTo>
                  <a:lnTo>
                    <a:pt x="23329" y="375465"/>
                  </a:lnTo>
                  <a:lnTo>
                    <a:pt x="20185" y="348205"/>
                  </a:lnTo>
                  <a:lnTo>
                    <a:pt x="27528" y="291007"/>
                  </a:lnTo>
                  <a:lnTo>
                    <a:pt x="33632" y="266207"/>
                  </a:lnTo>
                  <a:lnTo>
                    <a:pt x="46483" y="246606"/>
                  </a:lnTo>
                  <a:lnTo>
                    <a:pt x="54824" y="238104"/>
                  </a:lnTo>
                  <a:lnTo>
                    <a:pt x="76568" y="228657"/>
                  </a:lnTo>
                  <a:lnTo>
                    <a:pt x="88918" y="226137"/>
                  </a:lnTo>
                  <a:lnTo>
                    <a:pt x="99491" y="227967"/>
                  </a:lnTo>
                  <a:lnTo>
                    <a:pt x="117478" y="239359"/>
                  </a:lnTo>
                  <a:lnTo>
                    <a:pt x="130151" y="259240"/>
                  </a:lnTo>
                  <a:lnTo>
                    <a:pt x="138514" y="284844"/>
                  </a:lnTo>
                  <a:lnTo>
                    <a:pt x="144391" y="322784"/>
                  </a:lnTo>
                  <a:lnTo>
                    <a:pt x="147002" y="323984"/>
                  </a:lnTo>
                  <a:lnTo>
                    <a:pt x="173733" y="295219"/>
                  </a:lnTo>
                  <a:lnTo>
                    <a:pt x="208119" y="287514"/>
                  </a:lnTo>
                  <a:lnTo>
                    <a:pt x="269894" y="279108"/>
                  </a:lnTo>
                  <a:lnTo>
                    <a:pt x="302642" y="264153"/>
                  </a:lnTo>
                  <a:lnTo>
                    <a:pt x="317731" y="248423"/>
                  </a:lnTo>
                  <a:lnTo>
                    <a:pt x="323393" y="239315"/>
                  </a:lnTo>
                  <a:lnTo>
                    <a:pt x="324828" y="229733"/>
                  </a:lnTo>
                  <a:lnTo>
                    <a:pt x="320183" y="209729"/>
                  </a:lnTo>
                  <a:lnTo>
                    <a:pt x="314499" y="201820"/>
                  </a:lnTo>
                  <a:lnTo>
                    <a:pt x="298825" y="189914"/>
                  </a:lnTo>
                  <a:lnTo>
                    <a:pt x="280160" y="186962"/>
                  </a:lnTo>
                  <a:lnTo>
                    <a:pt x="260167" y="190719"/>
                  </a:lnTo>
                  <a:lnTo>
                    <a:pt x="239582" y="200188"/>
                  </a:lnTo>
                  <a:lnTo>
                    <a:pt x="224974" y="215315"/>
                  </a:lnTo>
                  <a:lnTo>
                    <a:pt x="206064" y="253621"/>
                  </a:lnTo>
                  <a:lnTo>
                    <a:pt x="204618" y="274158"/>
                  </a:lnTo>
                  <a:lnTo>
                    <a:pt x="213221" y="315938"/>
                  </a:lnTo>
                  <a:lnTo>
                    <a:pt x="218625" y="324099"/>
                  </a:lnTo>
                  <a:lnTo>
                    <a:pt x="233987" y="336287"/>
                  </a:lnTo>
                  <a:lnTo>
                    <a:pt x="262367" y="349725"/>
                  </a:lnTo>
                  <a:lnTo>
                    <a:pt x="285793" y="351186"/>
                  </a:lnTo>
                  <a:lnTo>
                    <a:pt x="345245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14390" y="974632"/>
              <a:ext cx="115815" cy="172967"/>
            </a:xfrm>
            <a:custGeom>
              <a:avLst/>
              <a:gdLst/>
              <a:ahLst/>
              <a:cxnLst/>
              <a:rect l="0" t="0" r="0" b="0"/>
              <a:pathLst>
                <a:path w="115815" h="172967">
                  <a:moveTo>
                    <a:pt x="0" y="95392"/>
                  </a:moveTo>
                  <a:lnTo>
                    <a:pt x="25194" y="149267"/>
                  </a:lnTo>
                  <a:lnTo>
                    <a:pt x="35411" y="172966"/>
                  </a:lnTo>
                  <a:lnTo>
                    <a:pt x="34066" y="167304"/>
                  </a:lnTo>
                  <a:lnTo>
                    <a:pt x="8084" y="106303"/>
                  </a:lnTo>
                  <a:lnTo>
                    <a:pt x="1597" y="55477"/>
                  </a:lnTo>
                  <a:lnTo>
                    <a:pt x="710" y="28129"/>
                  </a:lnTo>
                  <a:lnTo>
                    <a:pt x="3983" y="17795"/>
                  </a:lnTo>
                  <a:lnTo>
                    <a:pt x="9674" y="9735"/>
                  </a:lnTo>
                  <a:lnTo>
                    <a:pt x="16978" y="3192"/>
                  </a:lnTo>
                  <a:lnTo>
                    <a:pt x="25357" y="0"/>
                  </a:lnTo>
                  <a:lnTo>
                    <a:pt x="79855" y="321"/>
                  </a:lnTo>
                  <a:lnTo>
                    <a:pt x="115814" y="6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637553" y="962661"/>
              <a:ext cx="129564" cy="196181"/>
            </a:xfrm>
            <a:custGeom>
              <a:avLst/>
              <a:gdLst/>
              <a:ahLst/>
              <a:cxnLst/>
              <a:rect l="0" t="0" r="0" b="0"/>
              <a:pathLst>
                <a:path w="129564" h="196181">
                  <a:moveTo>
                    <a:pt x="108506" y="54720"/>
                  </a:moveTo>
                  <a:lnTo>
                    <a:pt x="98930" y="30674"/>
                  </a:lnTo>
                  <a:lnTo>
                    <a:pt x="88262" y="16347"/>
                  </a:lnTo>
                  <a:lnTo>
                    <a:pt x="63513" y="717"/>
                  </a:lnTo>
                  <a:lnTo>
                    <a:pt x="55114" y="0"/>
                  </a:lnTo>
                  <a:lnTo>
                    <a:pt x="39543" y="5444"/>
                  </a:lnTo>
                  <a:lnTo>
                    <a:pt x="17622" y="21663"/>
                  </a:lnTo>
                  <a:lnTo>
                    <a:pt x="6502" y="40808"/>
                  </a:lnTo>
                  <a:lnTo>
                    <a:pt x="0" y="63745"/>
                  </a:lnTo>
                  <a:lnTo>
                    <a:pt x="8155" y="123282"/>
                  </a:lnTo>
                  <a:lnTo>
                    <a:pt x="42566" y="182075"/>
                  </a:lnTo>
                  <a:lnTo>
                    <a:pt x="51678" y="188756"/>
                  </a:lnTo>
                  <a:lnTo>
                    <a:pt x="74280" y="196180"/>
                  </a:lnTo>
                  <a:lnTo>
                    <a:pt x="96804" y="193241"/>
                  </a:lnTo>
                  <a:lnTo>
                    <a:pt x="129563" y="181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37481" y="996324"/>
              <a:ext cx="146598" cy="182013"/>
            </a:xfrm>
            <a:custGeom>
              <a:avLst/>
              <a:gdLst/>
              <a:ahLst/>
              <a:cxnLst/>
              <a:rect l="0" t="0" r="0" b="0"/>
              <a:pathLst>
                <a:path w="146598" h="182013">
                  <a:moveTo>
                    <a:pt x="55977" y="10529"/>
                  </a:moveTo>
                  <a:lnTo>
                    <a:pt x="31930" y="20104"/>
                  </a:lnTo>
                  <a:lnTo>
                    <a:pt x="17603" y="30772"/>
                  </a:lnTo>
                  <a:lnTo>
                    <a:pt x="6557" y="49552"/>
                  </a:lnTo>
                  <a:lnTo>
                    <a:pt x="1973" y="61111"/>
                  </a:lnTo>
                  <a:lnTo>
                    <a:pt x="0" y="86432"/>
                  </a:lnTo>
                  <a:lnTo>
                    <a:pt x="8265" y="135226"/>
                  </a:lnTo>
                  <a:lnTo>
                    <a:pt x="23382" y="162380"/>
                  </a:lnTo>
                  <a:lnTo>
                    <a:pt x="39150" y="174724"/>
                  </a:lnTo>
                  <a:lnTo>
                    <a:pt x="48269" y="179654"/>
                  </a:lnTo>
                  <a:lnTo>
                    <a:pt x="70879" y="182012"/>
                  </a:lnTo>
                  <a:lnTo>
                    <a:pt x="94185" y="177990"/>
                  </a:lnTo>
                  <a:lnTo>
                    <a:pt x="112343" y="168404"/>
                  </a:lnTo>
                  <a:lnTo>
                    <a:pt x="135719" y="144264"/>
                  </a:lnTo>
                  <a:lnTo>
                    <a:pt x="144060" y="121829"/>
                  </a:lnTo>
                  <a:lnTo>
                    <a:pt x="146597" y="97430"/>
                  </a:lnTo>
                  <a:lnTo>
                    <a:pt x="143826" y="74888"/>
                  </a:lnTo>
                  <a:lnTo>
                    <a:pt x="130100" y="42466"/>
                  </a:lnTo>
                  <a:lnTo>
                    <a:pt x="111214" y="16222"/>
                  </a:lnTo>
                  <a:lnTo>
                    <a:pt x="97684" y="7210"/>
                  </a:lnTo>
                  <a:lnTo>
                    <a:pt x="770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28594" y="943682"/>
              <a:ext cx="160103" cy="202130"/>
            </a:xfrm>
            <a:custGeom>
              <a:avLst/>
              <a:gdLst/>
              <a:ahLst/>
              <a:cxnLst/>
              <a:rect l="0" t="0" r="0" b="0"/>
              <a:pathLst>
                <a:path w="160103" h="202130">
                  <a:moveTo>
                    <a:pt x="96491" y="0"/>
                  </a:moveTo>
                  <a:lnTo>
                    <a:pt x="53799" y="3119"/>
                  </a:lnTo>
                  <a:lnTo>
                    <a:pt x="34233" y="9575"/>
                  </a:lnTo>
                  <a:lnTo>
                    <a:pt x="17738" y="20243"/>
                  </a:lnTo>
                  <a:lnTo>
                    <a:pt x="5728" y="35903"/>
                  </a:lnTo>
                  <a:lnTo>
                    <a:pt x="887" y="44992"/>
                  </a:lnTo>
                  <a:lnTo>
                    <a:pt x="0" y="53392"/>
                  </a:lnTo>
                  <a:lnTo>
                    <a:pt x="5253" y="68963"/>
                  </a:lnTo>
                  <a:lnTo>
                    <a:pt x="18506" y="80563"/>
                  </a:lnTo>
                  <a:lnTo>
                    <a:pt x="61199" y="97542"/>
                  </a:lnTo>
                  <a:lnTo>
                    <a:pt x="112353" y="113331"/>
                  </a:lnTo>
                  <a:lnTo>
                    <a:pt x="155006" y="144487"/>
                  </a:lnTo>
                  <a:lnTo>
                    <a:pt x="158898" y="153646"/>
                  </a:lnTo>
                  <a:lnTo>
                    <a:pt x="160102" y="176302"/>
                  </a:lnTo>
                  <a:lnTo>
                    <a:pt x="156446" y="185385"/>
                  </a:lnTo>
                  <a:lnTo>
                    <a:pt x="143025" y="198597"/>
                  </a:lnTo>
                  <a:lnTo>
                    <a:pt x="122242" y="202129"/>
                  </a:lnTo>
                  <a:lnTo>
                    <a:pt x="70772" y="194864"/>
                  </a:lnTo>
                  <a:lnTo>
                    <a:pt x="19275" y="181884"/>
                  </a:lnTo>
                  <a:lnTo>
                    <a:pt x="173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19841" y="764697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0" y="57265"/>
                  </a:lnTo>
                  <a:lnTo>
                    <a:pt x="0" y="118157"/>
                  </a:lnTo>
                  <a:lnTo>
                    <a:pt x="8333" y="181027"/>
                  </a:lnTo>
                  <a:lnTo>
                    <a:pt x="12998" y="231062"/>
                  </a:lnTo>
                  <a:lnTo>
                    <a:pt x="18669" y="291511"/>
                  </a:lnTo>
                  <a:lnTo>
                    <a:pt x="23469" y="343347"/>
                  </a:lnTo>
                  <a:lnTo>
                    <a:pt x="32301" y="382103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72442" y="891039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83538" y="14655"/>
                  </a:lnTo>
                  <a:lnTo>
                    <a:pt x="120959" y="19793"/>
                  </a:lnTo>
                  <a:lnTo>
                    <a:pt x="70805" y="20683"/>
                  </a:lnTo>
                  <a:lnTo>
                    <a:pt x="20702" y="2098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57578" y="1006853"/>
              <a:ext cx="141781" cy="169989"/>
            </a:xfrm>
            <a:custGeom>
              <a:avLst/>
              <a:gdLst/>
              <a:ahLst/>
              <a:cxnLst/>
              <a:rect l="0" t="0" r="0" b="0"/>
              <a:pathLst>
                <a:path w="141781" h="169989">
                  <a:moveTo>
                    <a:pt x="20191" y="0"/>
                  </a:moveTo>
                  <a:lnTo>
                    <a:pt x="9012" y="11178"/>
                  </a:lnTo>
                  <a:lnTo>
                    <a:pt x="3524" y="29145"/>
                  </a:lnTo>
                  <a:lnTo>
                    <a:pt x="0" y="84396"/>
                  </a:lnTo>
                  <a:lnTo>
                    <a:pt x="4980" y="123272"/>
                  </a:lnTo>
                  <a:lnTo>
                    <a:pt x="13820" y="142915"/>
                  </a:lnTo>
                  <a:lnTo>
                    <a:pt x="19453" y="151429"/>
                  </a:lnTo>
                  <a:lnTo>
                    <a:pt x="35071" y="164008"/>
                  </a:lnTo>
                  <a:lnTo>
                    <a:pt x="44149" y="169000"/>
                  </a:lnTo>
                  <a:lnTo>
                    <a:pt x="53710" y="169988"/>
                  </a:lnTo>
                  <a:lnTo>
                    <a:pt x="73693" y="164848"/>
                  </a:lnTo>
                  <a:lnTo>
                    <a:pt x="104674" y="143210"/>
                  </a:lnTo>
                  <a:lnTo>
                    <a:pt x="130491" y="108983"/>
                  </a:lnTo>
                  <a:lnTo>
                    <a:pt x="141780" y="69206"/>
                  </a:lnTo>
                  <a:lnTo>
                    <a:pt x="141301" y="47916"/>
                  </a:lnTo>
                  <a:lnTo>
                    <a:pt x="136004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556753" y="995783"/>
              <a:ext cx="473783" cy="217942"/>
            </a:xfrm>
            <a:custGeom>
              <a:avLst/>
              <a:gdLst/>
              <a:ahLst/>
              <a:cxnLst/>
              <a:rect l="0" t="0" r="0" b="0"/>
              <a:pathLst>
                <a:path w="473783" h="217942">
                  <a:moveTo>
                    <a:pt x="0" y="95298"/>
                  </a:moveTo>
                  <a:lnTo>
                    <a:pt x="17958" y="149173"/>
                  </a:lnTo>
                  <a:lnTo>
                    <a:pt x="25858" y="172872"/>
                  </a:lnTo>
                  <a:lnTo>
                    <a:pt x="23000" y="158447"/>
                  </a:lnTo>
                  <a:lnTo>
                    <a:pt x="24560" y="105475"/>
                  </a:lnTo>
                  <a:lnTo>
                    <a:pt x="40235" y="43996"/>
                  </a:lnTo>
                  <a:lnTo>
                    <a:pt x="51418" y="22194"/>
                  </a:lnTo>
                  <a:lnTo>
                    <a:pt x="57675" y="18486"/>
                  </a:lnTo>
                  <a:lnTo>
                    <a:pt x="64187" y="19524"/>
                  </a:lnTo>
                  <a:lnTo>
                    <a:pt x="70868" y="23725"/>
                  </a:lnTo>
                  <a:lnTo>
                    <a:pt x="81410" y="37751"/>
                  </a:lnTo>
                  <a:lnTo>
                    <a:pt x="101404" y="92746"/>
                  </a:lnTo>
                  <a:lnTo>
                    <a:pt x="108630" y="115221"/>
                  </a:lnTo>
                  <a:lnTo>
                    <a:pt x="111024" y="117938"/>
                  </a:lnTo>
                  <a:lnTo>
                    <a:pt x="112621" y="115071"/>
                  </a:lnTo>
                  <a:lnTo>
                    <a:pt x="116563" y="58214"/>
                  </a:lnTo>
                  <a:lnTo>
                    <a:pt x="125264" y="24259"/>
                  </a:lnTo>
                  <a:lnTo>
                    <a:pt x="136002" y="6793"/>
                  </a:lnTo>
                  <a:lnTo>
                    <a:pt x="142141" y="3539"/>
                  </a:lnTo>
                  <a:lnTo>
                    <a:pt x="148573" y="3710"/>
                  </a:lnTo>
                  <a:lnTo>
                    <a:pt x="155200" y="6163"/>
                  </a:lnTo>
                  <a:lnTo>
                    <a:pt x="165684" y="18248"/>
                  </a:lnTo>
                  <a:lnTo>
                    <a:pt x="185639" y="73063"/>
                  </a:lnTo>
                  <a:lnTo>
                    <a:pt x="203503" y="135639"/>
                  </a:lnTo>
                  <a:lnTo>
                    <a:pt x="215240" y="172157"/>
                  </a:lnTo>
                  <a:lnTo>
                    <a:pt x="213426" y="166892"/>
                  </a:lnTo>
                  <a:lnTo>
                    <a:pt x="211416" y="138608"/>
                  </a:lnTo>
                  <a:lnTo>
                    <a:pt x="214644" y="130020"/>
                  </a:lnTo>
                  <a:lnTo>
                    <a:pt x="227588" y="117359"/>
                  </a:lnTo>
                  <a:lnTo>
                    <a:pt x="248159" y="110952"/>
                  </a:lnTo>
                  <a:lnTo>
                    <a:pt x="271730" y="109274"/>
                  </a:lnTo>
                  <a:lnTo>
                    <a:pt x="318577" y="111490"/>
                  </a:lnTo>
                  <a:lnTo>
                    <a:pt x="366956" y="101356"/>
                  </a:lnTo>
                  <a:lnTo>
                    <a:pt x="394037" y="85914"/>
                  </a:lnTo>
                  <a:lnTo>
                    <a:pt x="399562" y="77344"/>
                  </a:lnTo>
                  <a:lnTo>
                    <a:pt x="405701" y="55343"/>
                  </a:lnTo>
                  <a:lnTo>
                    <a:pt x="404998" y="45265"/>
                  </a:lnTo>
                  <a:lnTo>
                    <a:pt x="397978" y="27827"/>
                  </a:lnTo>
                  <a:lnTo>
                    <a:pt x="380872" y="4857"/>
                  </a:lnTo>
                  <a:lnTo>
                    <a:pt x="373237" y="1079"/>
                  </a:lnTo>
                  <a:lnTo>
                    <a:pt x="355396" y="0"/>
                  </a:lnTo>
                  <a:lnTo>
                    <a:pt x="325621" y="5970"/>
                  </a:lnTo>
                  <a:lnTo>
                    <a:pt x="300161" y="20737"/>
                  </a:lnTo>
                  <a:lnTo>
                    <a:pt x="277800" y="39931"/>
                  </a:lnTo>
                  <a:lnTo>
                    <a:pt x="261946" y="66025"/>
                  </a:lnTo>
                  <a:lnTo>
                    <a:pt x="259920" y="92036"/>
                  </a:lnTo>
                  <a:lnTo>
                    <a:pt x="264089" y="120754"/>
                  </a:lnTo>
                  <a:lnTo>
                    <a:pt x="292328" y="178719"/>
                  </a:lnTo>
                  <a:lnTo>
                    <a:pt x="308908" y="193985"/>
                  </a:lnTo>
                  <a:lnTo>
                    <a:pt x="341092" y="209156"/>
                  </a:lnTo>
                  <a:lnTo>
                    <a:pt x="380265" y="217941"/>
                  </a:lnTo>
                  <a:lnTo>
                    <a:pt x="418387" y="217424"/>
                  </a:lnTo>
                  <a:lnTo>
                    <a:pt x="473782" y="2005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2" name="Freeform 31"/>
          <p:cNvSpPr/>
          <p:nvPr/>
        </p:nvSpPr>
        <p:spPr>
          <a:xfrm>
            <a:off x="7072649" y="1175309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10529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765808" y="3377819"/>
            <a:ext cx="18846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3471417" y="2704083"/>
            <a:ext cx="0" cy="125285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Group 40"/>
          <p:cNvGrpSpPr/>
          <p:nvPr/>
        </p:nvGrpSpPr>
        <p:grpSpPr>
          <a:xfrm>
            <a:off x="1902697" y="2727696"/>
            <a:ext cx="1179192" cy="639480"/>
            <a:chOff x="1902697" y="2727696"/>
            <a:chExt cx="1179192" cy="639480"/>
          </a:xfrm>
        </p:grpSpPr>
        <p:sp>
          <p:nvSpPr>
            <p:cNvPr id="35" name="Freeform 34"/>
            <p:cNvSpPr/>
            <p:nvPr/>
          </p:nvSpPr>
          <p:spPr>
            <a:xfrm>
              <a:off x="2123795" y="2809332"/>
              <a:ext cx="19594" cy="484312"/>
            </a:xfrm>
            <a:custGeom>
              <a:avLst/>
              <a:gdLst/>
              <a:ahLst/>
              <a:cxnLst/>
              <a:rect l="0" t="0" r="0" b="0"/>
              <a:pathLst>
                <a:path w="19594" h="484312">
                  <a:moveTo>
                    <a:pt x="10528" y="0"/>
                  </a:moveTo>
                  <a:lnTo>
                    <a:pt x="10528" y="58617"/>
                  </a:lnTo>
                  <a:lnTo>
                    <a:pt x="10528" y="104585"/>
                  </a:lnTo>
                  <a:lnTo>
                    <a:pt x="10528" y="160840"/>
                  </a:lnTo>
                  <a:lnTo>
                    <a:pt x="16117" y="210783"/>
                  </a:lnTo>
                  <a:lnTo>
                    <a:pt x="19593" y="266395"/>
                  </a:lnTo>
                  <a:lnTo>
                    <a:pt x="15034" y="327326"/>
                  </a:lnTo>
                  <a:lnTo>
                    <a:pt x="11863" y="384244"/>
                  </a:lnTo>
                  <a:lnTo>
                    <a:pt x="5335" y="438154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902697" y="2727696"/>
              <a:ext cx="450013" cy="344849"/>
            </a:xfrm>
            <a:custGeom>
              <a:avLst/>
              <a:gdLst/>
              <a:ahLst/>
              <a:cxnLst/>
              <a:rect l="0" t="0" r="0" b="0"/>
              <a:pathLst>
                <a:path w="450013" h="344849">
                  <a:moveTo>
                    <a:pt x="0" y="123750"/>
                  </a:moveTo>
                  <a:lnTo>
                    <a:pt x="5589" y="106982"/>
                  </a:lnTo>
                  <a:lnTo>
                    <a:pt x="20811" y="92511"/>
                  </a:lnTo>
                  <a:lnTo>
                    <a:pt x="75873" y="50080"/>
                  </a:lnTo>
                  <a:lnTo>
                    <a:pt x="96892" y="37196"/>
                  </a:lnTo>
                  <a:lnTo>
                    <a:pt x="148514" y="19392"/>
                  </a:lnTo>
                  <a:lnTo>
                    <a:pt x="203771" y="4610"/>
                  </a:lnTo>
                  <a:lnTo>
                    <a:pt x="259746" y="0"/>
                  </a:lnTo>
                  <a:lnTo>
                    <a:pt x="312743" y="9141"/>
                  </a:lnTo>
                  <a:lnTo>
                    <a:pt x="346518" y="21941"/>
                  </a:lnTo>
                  <a:lnTo>
                    <a:pt x="383783" y="47227"/>
                  </a:lnTo>
                  <a:lnTo>
                    <a:pt x="427960" y="103369"/>
                  </a:lnTo>
                  <a:lnTo>
                    <a:pt x="443567" y="134479"/>
                  </a:lnTo>
                  <a:lnTo>
                    <a:pt x="450012" y="177101"/>
                  </a:lnTo>
                  <a:lnTo>
                    <a:pt x="446332" y="221186"/>
                  </a:lnTo>
                  <a:lnTo>
                    <a:pt x="426202" y="276834"/>
                  </a:lnTo>
                  <a:lnTo>
                    <a:pt x="405352" y="310658"/>
                  </a:lnTo>
                  <a:lnTo>
                    <a:pt x="387217" y="328093"/>
                  </a:lnTo>
                  <a:lnTo>
                    <a:pt x="364339" y="337401"/>
                  </a:lnTo>
                  <a:lnTo>
                    <a:pt x="305934" y="343377"/>
                  </a:lnTo>
                  <a:lnTo>
                    <a:pt x="273740" y="344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261824" y="3142482"/>
              <a:ext cx="188355" cy="224694"/>
            </a:xfrm>
            <a:custGeom>
              <a:avLst/>
              <a:gdLst/>
              <a:ahLst/>
              <a:cxnLst/>
              <a:rect l="0" t="0" r="0" b="0"/>
              <a:pathLst>
                <a:path w="188355" h="224694">
                  <a:moveTo>
                    <a:pt x="114655" y="119575"/>
                  </a:moveTo>
                  <a:lnTo>
                    <a:pt x="120721" y="78718"/>
                  </a:lnTo>
                  <a:lnTo>
                    <a:pt x="110095" y="16073"/>
                  </a:lnTo>
                  <a:lnTo>
                    <a:pt x="103426" y="8460"/>
                  </a:lnTo>
                  <a:lnTo>
                    <a:pt x="83538" y="0"/>
                  </a:lnTo>
                  <a:lnTo>
                    <a:pt x="62220" y="2480"/>
                  </a:lnTo>
                  <a:lnTo>
                    <a:pt x="51622" y="6417"/>
                  </a:lnTo>
                  <a:lnTo>
                    <a:pt x="36727" y="20149"/>
                  </a:lnTo>
                  <a:lnTo>
                    <a:pt x="12044" y="57562"/>
                  </a:lnTo>
                  <a:lnTo>
                    <a:pt x="2753" y="99511"/>
                  </a:lnTo>
                  <a:lnTo>
                    <a:pt x="0" y="148985"/>
                  </a:lnTo>
                  <a:lnTo>
                    <a:pt x="4774" y="189510"/>
                  </a:lnTo>
                  <a:lnTo>
                    <a:pt x="13566" y="209539"/>
                  </a:lnTo>
                  <a:lnTo>
                    <a:pt x="19186" y="218156"/>
                  </a:lnTo>
                  <a:lnTo>
                    <a:pt x="26443" y="222730"/>
                  </a:lnTo>
                  <a:lnTo>
                    <a:pt x="43864" y="224693"/>
                  </a:lnTo>
                  <a:lnTo>
                    <a:pt x="60185" y="218547"/>
                  </a:lnTo>
                  <a:lnTo>
                    <a:pt x="67813" y="213632"/>
                  </a:lnTo>
                  <a:lnTo>
                    <a:pt x="79408" y="195694"/>
                  </a:lnTo>
                  <a:lnTo>
                    <a:pt x="98965" y="139781"/>
                  </a:lnTo>
                  <a:lnTo>
                    <a:pt x="103767" y="108924"/>
                  </a:lnTo>
                  <a:lnTo>
                    <a:pt x="106226" y="108965"/>
                  </a:lnTo>
                  <a:lnTo>
                    <a:pt x="151412" y="170697"/>
                  </a:lnTo>
                  <a:lnTo>
                    <a:pt x="188354" y="1932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67109" y="3104130"/>
              <a:ext cx="183112" cy="254917"/>
            </a:xfrm>
            <a:custGeom>
              <a:avLst/>
              <a:gdLst/>
              <a:ahLst/>
              <a:cxnLst/>
              <a:rect l="0" t="0" r="0" b="0"/>
              <a:pathLst>
                <a:path w="183112" h="254917">
                  <a:moveTo>
                    <a:pt x="14655" y="63171"/>
                  </a:moveTo>
                  <a:lnTo>
                    <a:pt x="0" y="121788"/>
                  </a:lnTo>
                  <a:lnTo>
                    <a:pt x="1084" y="156578"/>
                  </a:lnTo>
                  <a:lnTo>
                    <a:pt x="13101" y="207010"/>
                  </a:lnTo>
                  <a:lnTo>
                    <a:pt x="24103" y="230045"/>
                  </a:lnTo>
                  <a:lnTo>
                    <a:pt x="39911" y="245742"/>
                  </a:lnTo>
                  <a:lnTo>
                    <a:pt x="49040" y="251565"/>
                  </a:lnTo>
                  <a:lnTo>
                    <a:pt x="68542" y="254916"/>
                  </a:lnTo>
                  <a:lnTo>
                    <a:pt x="109657" y="247535"/>
                  </a:lnTo>
                  <a:lnTo>
                    <a:pt x="127458" y="235188"/>
                  </a:lnTo>
                  <a:lnTo>
                    <a:pt x="150633" y="205386"/>
                  </a:lnTo>
                  <a:lnTo>
                    <a:pt x="173836" y="153394"/>
                  </a:lnTo>
                  <a:lnTo>
                    <a:pt x="181279" y="98063"/>
                  </a:lnTo>
                  <a:lnTo>
                    <a:pt x="182749" y="42074"/>
                  </a:lnTo>
                  <a:lnTo>
                    <a:pt x="18311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723919" y="2851446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6666"/>
                  </a:lnTo>
                  <a:lnTo>
                    <a:pt x="12998" y="217448"/>
                  </a:lnTo>
                  <a:lnTo>
                    <a:pt x="18669" y="268370"/>
                  </a:lnTo>
                  <a:lnTo>
                    <a:pt x="23469" y="324791"/>
                  </a:lnTo>
                  <a:lnTo>
                    <a:pt x="29181" y="375434"/>
                  </a:lnTo>
                  <a:lnTo>
                    <a:pt x="38505" y="437998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831552" y="3122981"/>
              <a:ext cx="250337" cy="234460"/>
            </a:xfrm>
            <a:custGeom>
              <a:avLst/>
              <a:gdLst/>
              <a:ahLst/>
              <a:cxnLst/>
              <a:rect l="0" t="0" r="0" b="0"/>
              <a:pathLst>
                <a:path w="250337" h="234460">
                  <a:moveTo>
                    <a:pt x="134523" y="128548"/>
                  </a:moveTo>
                  <a:lnTo>
                    <a:pt x="140589" y="87690"/>
                  </a:lnTo>
                  <a:lnTo>
                    <a:pt x="134500" y="48331"/>
                  </a:lnTo>
                  <a:lnTo>
                    <a:pt x="124374" y="25046"/>
                  </a:lnTo>
                  <a:lnTo>
                    <a:pt x="108955" y="9237"/>
                  </a:lnTo>
                  <a:lnTo>
                    <a:pt x="99930" y="3384"/>
                  </a:lnTo>
                  <a:lnTo>
                    <a:pt x="77424" y="0"/>
                  </a:lnTo>
                  <a:lnTo>
                    <a:pt x="54164" y="3565"/>
                  </a:lnTo>
                  <a:lnTo>
                    <a:pt x="36026" y="12948"/>
                  </a:lnTo>
                  <a:lnTo>
                    <a:pt x="23286" y="28037"/>
                  </a:lnTo>
                  <a:lnTo>
                    <a:pt x="5575" y="66320"/>
                  </a:lnTo>
                  <a:lnTo>
                    <a:pt x="0" y="102831"/>
                  </a:lnTo>
                  <a:lnTo>
                    <a:pt x="6522" y="155920"/>
                  </a:lnTo>
                  <a:lnTo>
                    <a:pt x="22194" y="201415"/>
                  </a:lnTo>
                  <a:lnTo>
                    <a:pt x="28052" y="212221"/>
                  </a:lnTo>
                  <a:lnTo>
                    <a:pt x="43918" y="227347"/>
                  </a:lnTo>
                  <a:lnTo>
                    <a:pt x="53063" y="233018"/>
                  </a:lnTo>
                  <a:lnTo>
                    <a:pt x="62669" y="234459"/>
                  </a:lnTo>
                  <a:lnTo>
                    <a:pt x="82701" y="229822"/>
                  </a:lnTo>
                  <a:lnTo>
                    <a:pt x="108120" y="214057"/>
                  </a:lnTo>
                  <a:lnTo>
                    <a:pt x="120058" y="198137"/>
                  </a:lnTo>
                  <a:lnTo>
                    <a:pt x="137255" y="159321"/>
                  </a:lnTo>
                  <a:lnTo>
                    <a:pt x="144024" y="95931"/>
                  </a:lnTo>
                  <a:lnTo>
                    <a:pt x="144595" y="77787"/>
                  </a:lnTo>
                  <a:lnTo>
                    <a:pt x="150580" y="110280"/>
                  </a:lnTo>
                  <a:lnTo>
                    <a:pt x="184449" y="170907"/>
                  </a:lnTo>
                  <a:lnTo>
                    <a:pt x="219124" y="203249"/>
                  </a:lnTo>
                  <a:lnTo>
                    <a:pt x="250336" y="223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2" name="Straight Connector 41"/>
          <p:cNvCxnSpPr/>
          <p:nvPr/>
        </p:nvCxnSpPr>
        <p:spPr>
          <a:xfrm flipV="1">
            <a:off x="3681983" y="2743200"/>
            <a:ext cx="559817" cy="63461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681983" y="3367404"/>
            <a:ext cx="597917" cy="5568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269104" y="2738120"/>
            <a:ext cx="0" cy="1173480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Group 47"/>
          <p:cNvGrpSpPr/>
          <p:nvPr/>
        </p:nvGrpSpPr>
        <p:grpSpPr>
          <a:xfrm rot="16200000">
            <a:off x="3754470" y="3024490"/>
            <a:ext cx="582089" cy="454003"/>
            <a:chOff x="3754470" y="3024490"/>
            <a:chExt cx="582089" cy="454003"/>
          </a:xfrm>
        </p:grpSpPr>
        <p:sp>
          <p:nvSpPr>
            <p:cNvPr id="45" name="Freeform 44"/>
            <p:cNvSpPr/>
            <p:nvPr/>
          </p:nvSpPr>
          <p:spPr>
            <a:xfrm>
              <a:off x="3754470" y="3226628"/>
              <a:ext cx="261299" cy="235577"/>
            </a:xfrm>
            <a:custGeom>
              <a:avLst/>
              <a:gdLst/>
              <a:ahLst/>
              <a:cxnLst/>
              <a:rect l="0" t="0" r="0" b="0"/>
              <a:pathLst>
                <a:path w="261299" h="235577">
                  <a:moveTo>
                    <a:pt x="166541" y="108005"/>
                  </a:moveTo>
                  <a:lnTo>
                    <a:pt x="147413" y="54130"/>
                  </a:lnTo>
                  <a:lnTo>
                    <a:pt x="136203" y="33758"/>
                  </a:lnTo>
                  <a:lnTo>
                    <a:pt x="120302" y="19244"/>
                  </a:lnTo>
                  <a:lnTo>
                    <a:pt x="81498" y="395"/>
                  </a:lnTo>
                  <a:lnTo>
                    <a:pt x="71242" y="0"/>
                  </a:lnTo>
                  <a:lnTo>
                    <a:pt x="50486" y="5801"/>
                  </a:lnTo>
                  <a:lnTo>
                    <a:pt x="32683" y="19297"/>
                  </a:lnTo>
                  <a:lnTo>
                    <a:pt x="18141" y="36994"/>
                  </a:lnTo>
                  <a:lnTo>
                    <a:pt x="7779" y="56557"/>
                  </a:lnTo>
                  <a:lnTo>
                    <a:pt x="0" y="107288"/>
                  </a:lnTo>
                  <a:lnTo>
                    <a:pt x="1583" y="169301"/>
                  </a:lnTo>
                  <a:lnTo>
                    <a:pt x="7829" y="196080"/>
                  </a:lnTo>
                  <a:lnTo>
                    <a:pt x="18404" y="215779"/>
                  </a:lnTo>
                  <a:lnTo>
                    <a:pt x="34022" y="229214"/>
                  </a:lnTo>
                  <a:lnTo>
                    <a:pt x="43100" y="234435"/>
                  </a:lnTo>
                  <a:lnTo>
                    <a:pt x="52661" y="235576"/>
                  </a:lnTo>
                  <a:lnTo>
                    <a:pt x="72644" y="230604"/>
                  </a:lnTo>
                  <a:lnTo>
                    <a:pt x="103625" y="214651"/>
                  </a:lnTo>
                  <a:lnTo>
                    <a:pt x="118302" y="198687"/>
                  </a:lnTo>
                  <a:lnTo>
                    <a:pt x="157700" y="137889"/>
                  </a:lnTo>
                  <a:lnTo>
                    <a:pt x="169511" y="107501"/>
                  </a:lnTo>
                  <a:lnTo>
                    <a:pt x="172030" y="105329"/>
                  </a:lnTo>
                  <a:lnTo>
                    <a:pt x="173710" y="108561"/>
                  </a:lnTo>
                  <a:lnTo>
                    <a:pt x="183013" y="169954"/>
                  </a:lnTo>
                  <a:lnTo>
                    <a:pt x="199888" y="199280"/>
                  </a:lnTo>
                  <a:lnTo>
                    <a:pt x="206320" y="207460"/>
                  </a:lnTo>
                  <a:lnTo>
                    <a:pt x="214117" y="210573"/>
                  </a:lnTo>
                  <a:lnTo>
                    <a:pt x="222825" y="210309"/>
                  </a:lnTo>
                  <a:lnTo>
                    <a:pt x="261298" y="2027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017230" y="3277801"/>
              <a:ext cx="145937" cy="151583"/>
            </a:xfrm>
            <a:custGeom>
              <a:avLst/>
              <a:gdLst/>
              <a:ahLst/>
              <a:cxnLst/>
              <a:rect l="0" t="0" r="0" b="0"/>
              <a:pathLst>
                <a:path w="145937" h="151583">
                  <a:moveTo>
                    <a:pt x="9066" y="35768"/>
                  </a:moveTo>
                  <a:lnTo>
                    <a:pt x="9066" y="89913"/>
                  </a:lnTo>
                  <a:lnTo>
                    <a:pt x="9066" y="149440"/>
                  </a:lnTo>
                  <a:lnTo>
                    <a:pt x="7896" y="134700"/>
                  </a:lnTo>
                  <a:lnTo>
                    <a:pt x="0" y="81985"/>
                  </a:lnTo>
                  <a:lnTo>
                    <a:pt x="4560" y="47513"/>
                  </a:lnTo>
                  <a:lnTo>
                    <a:pt x="18908" y="15071"/>
                  </a:lnTo>
                  <a:lnTo>
                    <a:pt x="27326" y="7932"/>
                  </a:lnTo>
                  <a:lnTo>
                    <a:pt x="49157" y="0"/>
                  </a:lnTo>
                  <a:lnTo>
                    <a:pt x="71337" y="2714"/>
                  </a:lnTo>
                  <a:lnTo>
                    <a:pt x="91724" y="12888"/>
                  </a:lnTo>
                  <a:lnTo>
                    <a:pt x="108584" y="29109"/>
                  </a:lnTo>
                  <a:lnTo>
                    <a:pt x="134186" y="86725"/>
                  </a:lnTo>
                  <a:lnTo>
                    <a:pt x="142454" y="119497"/>
                  </a:lnTo>
                  <a:lnTo>
                    <a:pt x="145936" y="151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200055" y="3024490"/>
              <a:ext cx="136504" cy="454003"/>
            </a:xfrm>
            <a:custGeom>
              <a:avLst/>
              <a:gdLst/>
              <a:ahLst/>
              <a:cxnLst/>
              <a:rect l="0" t="0" r="0" b="0"/>
              <a:pathLst>
                <a:path w="136504" h="454003">
                  <a:moveTo>
                    <a:pt x="99980" y="362777"/>
                  </a:moveTo>
                  <a:lnTo>
                    <a:pt x="105570" y="346010"/>
                  </a:lnTo>
                  <a:lnTo>
                    <a:pt x="103456" y="313226"/>
                  </a:lnTo>
                  <a:lnTo>
                    <a:pt x="95286" y="293571"/>
                  </a:lnTo>
                  <a:lnTo>
                    <a:pt x="89832" y="285054"/>
                  </a:lnTo>
                  <a:lnTo>
                    <a:pt x="74413" y="272472"/>
                  </a:lnTo>
                  <a:lnTo>
                    <a:pt x="65388" y="267479"/>
                  </a:lnTo>
                  <a:lnTo>
                    <a:pt x="57032" y="266490"/>
                  </a:lnTo>
                  <a:lnTo>
                    <a:pt x="41508" y="271630"/>
                  </a:lnTo>
                  <a:lnTo>
                    <a:pt x="19614" y="287677"/>
                  </a:lnTo>
                  <a:lnTo>
                    <a:pt x="11620" y="306783"/>
                  </a:lnTo>
                  <a:lnTo>
                    <a:pt x="0" y="362336"/>
                  </a:lnTo>
                  <a:lnTo>
                    <a:pt x="9894" y="420951"/>
                  </a:lnTo>
                  <a:lnTo>
                    <a:pt x="25195" y="450464"/>
                  </a:lnTo>
                  <a:lnTo>
                    <a:pt x="32576" y="453990"/>
                  </a:lnTo>
                  <a:lnTo>
                    <a:pt x="41006" y="454002"/>
                  </a:lnTo>
                  <a:lnTo>
                    <a:pt x="50136" y="451669"/>
                  </a:lnTo>
                  <a:lnTo>
                    <a:pt x="66519" y="439720"/>
                  </a:lnTo>
                  <a:lnTo>
                    <a:pt x="80429" y="421540"/>
                  </a:lnTo>
                  <a:lnTo>
                    <a:pt x="102764" y="363814"/>
                  </a:lnTo>
                  <a:lnTo>
                    <a:pt x="117384" y="306397"/>
                  </a:lnTo>
                  <a:lnTo>
                    <a:pt x="128418" y="249475"/>
                  </a:lnTo>
                  <a:lnTo>
                    <a:pt x="133752" y="195066"/>
                  </a:lnTo>
                  <a:lnTo>
                    <a:pt x="136503" y="141899"/>
                  </a:lnTo>
                  <a:lnTo>
                    <a:pt x="133028" y="89102"/>
                  </a:lnTo>
                  <a:lnTo>
                    <a:pt x="126265" y="30038"/>
                  </a:lnTo>
                  <a:lnTo>
                    <a:pt x="111407" y="1105"/>
                  </a:lnTo>
                  <a:lnTo>
                    <a:pt x="106429" y="0"/>
                  </a:lnTo>
                  <a:lnTo>
                    <a:pt x="101940" y="3943"/>
                  </a:lnTo>
                  <a:lnTo>
                    <a:pt x="86329" y="38303"/>
                  </a:lnTo>
                  <a:lnTo>
                    <a:pt x="85334" y="61419"/>
                  </a:lnTo>
                  <a:lnTo>
                    <a:pt x="88231" y="106980"/>
                  </a:lnTo>
                  <a:lnTo>
                    <a:pt x="89090" y="164933"/>
                  </a:lnTo>
                  <a:lnTo>
                    <a:pt x="92463" y="217199"/>
                  </a:lnTo>
                  <a:lnTo>
                    <a:pt x="97753" y="264271"/>
                  </a:lnTo>
                  <a:lnTo>
                    <a:pt x="102440" y="316433"/>
                  </a:lnTo>
                  <a:lnTo>
                    <a:pt x="110509" y="3733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9" name="Straight Connector 48"/>
          <p:cNvCxnSpPr/>
          <p:nvPr/>
        </p:nvCxnSpPr>
        <p:spPr>
          <a:xfrm>
            <a:off x="4303140" y="3914775"/>
            <a:ext cx="132296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4282185" y="2746120"/>
            <a:ext cx="128447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Group 58"/>
          <p:cNvGrpSpPr/>
          <p:nvPr/>
        </p:nvGrpSpPr>
        <p:grpSpPr>
          <a:xfrm>
            <a:off x="4413535" y="2333947"/>
            <a:ext cx="1174136" cy="591199"/>
            <a:chOff x="4413535" y="2333947"/>
            <a:chExt cx="1174136" cy="591199"/>
          </a:xfrm>
        </p:grpSpPr>
        <p:sp>
          <p:nvSpPr>
            <p:cNvPr id="51" name="Freeform 50"/>
            <p:cNvSpPr/>
            <p:nvPr/>
          </p:nvSpPr>
          <p:spPr>
            <a:xfrm>
              <a:off x="4413535" y="2346447"/>
              <a:ext cx="152872" cy="400034"/>
            </a:xfrm>
            <a:custGeom>
              <a:avLst/>
              <a:gdLst/>
              <a:ahLst/>
              <a:cxnLst/>
              <a:rect l="0" t="0" r="0" b="0"/>
              <a:pathLst>
                <a:path w="152872" h="400034">
                  <a:moveTo>
                    <a:pt x="100229" y="294429"/>
                  </a:moveTo>
                  <a:lnTo>
                    <a:pt x="85574" y="241401"/>
                  </a:lnTo>
                  <a:lnTo>
                    <a:pt x="78761" y="235681"/>
                  </a:lnTo>
                  <a:lnTo>
                    <a:pt x="69539" y="233037"/>
                  </a:lnTo>
                  <a:lnTo>
                    <a:pt x="58712" y="232444"/>
                  </a:lnTo>
                  <a:lnTo>
                    <a:pt x="40443" y="238024"/>
                  </a:lnTo>
                  <a:lnTo>
                    <a:pt x="9650" y="260670"/>
                  </a:lnTo>
                  <a:lnTo>
                    <a:pt x="1480" y="283325"/>
                  </a:lnTo>
                  <a:lnTo>
                    <a:pt x="0" y="325844"/>
                  </a:lnTo>
                  <a:lnTo>
                    <a:pt x="5380" y="352845"/>
                  </a:lnTo>
                  <a:lnTo>
                    <a:pt x="15569" y="376543"/>
                  </a:lnTo>
                  <a:lnTo>
                    <a:pt x="31016" y="392536"/>
                  </a:lnTo>
                  <a:lnTo>
                    <a:pt x="40049" y="398438"/>
                  </a:lnTo>
                  <a:lnTo>
                    <a:pt x="48411" y="400033"/>
                  </a:lnTo>
                  <a:lnTo>
                    <a:pt x="56325" y="398757"/>
                  </a:lnTo>
                  <a:lnTo>
                    <a:pt x="63940" y="395566"/>
                  </a:lnTo>
                  <a:lnTo>
                    <a:pt x="85837" y="374309"/>
                  </a:lnTo>
                  <a:lnTo>
                    <a:pt x="101554" y="340194"/>
                  </a:lnTo>
                  <a:lnTo>
                    <a:pt x="108939" y="285575"/>
                  </a:lnTo>
                  <a:lnTo>
                    <a:pt x="110219" y="235524"/>
                  </a:lnTo>
                  <a:lnTo>
                    <a:pt x="110598" y="179100"/>
                  </a:lnTo>
                  <a:lnTo>
                    <a:pt x="110710" y="130536"/>
                  </a:lnTo>
                  <a:lnTo>
                    <a:pt x="110743" y="79622"/>
                  </a:lnTo>
                  <a:lnTo>
                    <a:pt x="107635" y="16255"/>
                  </a:lnTo>
                  <a:lnTo>
                    <a:pt x="105166" y="3695"/>
                  </a:lnTo>
                  <a:lnTo>
                    <a:pt x="102350" y="0"/>
                  </a:lnTo>
                  <a:lnTo>
                    <a:pt x="99303" y="2217"/>
                  </a:lnTo>
                  <a:lnTo>
                    <a:pt x="96102" y="8374"/>
                  </a:lnTo>
                  <a:lnTo>
                    <a:pt x="90965" y="60283"/>
                  </a:lnTo>
                  <a:lnTo>
                    <a:pt x="91245" y="109759"/>
                  </a:lnTo>
                  <a:lnTo>
                    <a:pt x="97047" y="161463"/>
                  </a:lnTo>
                  <a:lnTo>
                    <a:pt x="100456" y="213828"/>
                  </a:lnTo>
                  <a:lnTo>
                    <a:pt x="108355" y="265218"/>
                  </a:lnTo>
                  <a:lnTo>
                    <a:pt x="121504" y="321977"/>
                  </a:lnTo>
                  <a:lnTo>
                    <a:pt x="124941" y="333852"/>
                  </a:lnTo>
                  <a:lnTo>
                    <a:pt x="129572" y="340598"/>
                  </a:lnTo>
                  <a:lnTo>
                    <a:pt x="134998" y="343925"/>
                  </a:lnTo>
                  <a:lnTo>
                    <a:pt x="152871" y="3470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576935" y="2564367"/>
              <a:ext cx="116586" cy="161304"/>
            </a:xfrm>
            <a:custGeom>
              <a:avLst/>
              <a:gdLst/>
              <a:ahLst/>
              <a:cxnLst/>
              <a:rect l="0" t="0" r="0" b="0"/>
              <a:pathLst>
                <a:path w="116586" h="161304">
                  <a:moveTo>
                    <a:pt x="0" y="87037"/>
                  </a:moveTo>
                  <a:lnTo>
                    <a:pt x="11178" y="75859"/>
                  </a:lnTo>
                  <a:lnTo>
                    <a:pt x="29145" y="70371"/>
                  </a:lnTo>
                  <a:lnTo>
                    <a:pt x="73217" y="61258"/>
                  </a:lnTo>
                  <a:lnTo>
                    <a:pt x="99553" y="45994"/>
                  </a:lnTo>
                  <a:lnTo>
                    <a:pt x="111706" y="30191"/>
                  </a:lnTo>
                  <a:lnTo>
                    <a:pt x="116585" y="21064"/>
                  </a:lnTo>
                  <a:lnTo>
                    <a:pt x="116328" y="13809"/>
                  </a:lnTo>
                  <a:lnTo>
                    <a:pt x="112646" y="7803"/>
                  </a:lnTo>
                  <a:lnTo>
                    <a:pt x="106683" y="2629"/>
                  </a:lnTo>
                  <a:lnTo>
                    <a:pt x="87579" y="0"/>
                  </a:lnTo>
                  <a:lnTo>
                    <a:pt x="64660" y="3900"/>
                  </a:lnTo>
                  <a:lnTo>
                    <a:pt x="42776" y="13433"/>
                  </a:lnTo>
                  <a:lnTo>
                    <a:pt x="16314" y="37542"/>
                  </a:lnTo>
                  <a:lnTo>
                    <a:pt x="7251" y="59970"/>
                  </a:lnTo>
                  <a:lnTo>
                    <a:pt x="4834" y="72502"/>
                  </a:lnTo>
                  <a:lnTo>
                    <a:pt x="8387" y="95785"/>
                  </a:lnTo>
                  <a:lnTo>
                    <a:pt x="23542" y="125504"/>
                  </a:lnTo>
                  <a:lnTo>
                    <a:pt x="45970" y="149128"/>
                  </a:lnTo>
                  <a:lnTo>
                    <a:pt x="55213" y="156507"/>
                  </a:lnTo>
                  <a:lnTo>
                    <a:pt x="64884" y="160257"/>
                  </a:lnTo>
                  <a:lnTo>
                    <a:pt x="84989" y="161303"/>
                  </a:lnTo>
                  <a:lnTo>
                    <a:pt x="91754" y="159945"/>
                  </a:lnTo>
                  <a:lnTo>
                    <a:pt x="96265" y="157869"/>
                  </a:lnTo>
                  <a:lnTo>
                    <a:pt x="105285" y="1502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755919" y="2556648"/>
              <a:ext cx="126004" cy="150208"/>
            </a:xfrm>
            <a:custGeom>
              <a:avLst/>
              <a:gdLst/>
              <a:ahLst/>
              <a:cxnLst/>
              <a:rect l="0" t="0" r="0" b="0"/>
              <a:pathLst>
                <a:path w="126004" h="150208">
                  <a:moveTo>
                    <a:pt x="94757" y="0"/>
                  </a:moveTo>
                  <a:lnTo>
                    <a:pt x="52065" y="3119"/>
                  </a:lnTo>
                  <a:lnTo>
                    <a:pt x="32499" y="9575"/>
                  </a:lnTo>
                  <a:lnTo>
                    <a:pt x="16004" y="20243"/>
                  </a:lnTo>
                  <a:lnTo>
                    <a:pt x="10669" y="28703"/>
                  </a:lnTo>
                  <a:lnTo>
                    <a:pt x="4742" y="50582"/>
                  </a:lnTo>
                  <a:lnTo>
                    <a:pt x="6671" y="59457"/>
                  </a:lnTo>
                  <a:lnTo>
                    <a:pt x="11467" y="66544"/>
                  </a:lnTo>
                  <a:lnTo>
                    <a:pt x="18173" y="72439"/>
                  </a:lnTo>
                  <a:lnTo>
                    <a:pt x="38103" y="78988"/>
                  </a:lnTo>
                  <a:lnTo>
                    <a:pt x="100295" y="93113"/>
                  </a:lnTo>
                  <a:lnTo>
                    <a:pt x="119055" y="104164"/>
                  </a:lnTo>
                  <a:lnTo>
                    <a:pt x="123824" y="111557"/>
                  </a:lnTo>
                  <a:lnTo>
                    <a:pt x="126003" y="129129"/>
                  </a:lnTo>
                  <a:lnTo>
                    <a:pt x="122607" y="136389"/>
                  </a:lnTo>
                  <a:lnTo>
                    <a:pt x="109474" y="147575"/>
                  </a:lnTo>
                  <a:lnTo>
                    <a:pt x="88820" y="150207"/>
                  </a:lnTo>
                  <a:lnTo>
                    <a:pt x="33360" y="13936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55961" y="2609290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4145"/>
                  </a:lnTo>
                  <a:lnTo>
                    <a:pt x="8333" y="116191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955961" y="250400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998075" y="2582432"/>
              <a:ext cx="136242" cy="342714"/>
            </a:xfrm>
            <a:custGeom>
              <a:avLst/>
              <a:gdLst/>
              <a:ahLst/>
              <a:cxnLst/>
              <a:rect l="0" t="0" r="0" b="0"/>
              <a:pathLst>
                <a:path w="136242" h="342714">
                  <a:moveTo>
                    <a:pt x="105285" y="111086"/>
                  </a:moveTo>
                  <a:lnTo>
                    <a:pt x="119939" y="67124"/>
                  </a:lnTo>
                  <a:lnTo>
                    <a:pt x="120377" y="47093"/>
                  </a:lnTo>
                  <a:lnTo>
                    <a:pt x="115502" y="27663"/>
                  </a:lnTo>
                  <a:lnTo>
                    <a:pt x="105536" y="11228"/>
                  </a:lnTo>
                  <a:lnTo>
                    <a:pt x="97263" y="5910"/>
                  </a:lnTo>
                  <a:lnTo>
                    <a:pt x="75593" y="0"/>
                  </a:lnTo>
                  <a:lnTo>
                    <a:pt x="65603" y="764"/>
                  </a:lnTo>
                  <a:lnTo>
                    <a:pt x="48264" y="7852"/>
                  </a:lnTo>
                  <a:lnTo>
                    <a:pt x="35879" y="21921"/>
                  </a:lnTo>
                  <a:lnTo>
                    <a:pt x="27644" y="41041"/>
                  </a:lnTo>
                  <a:lnTo>
                    <a:pt x="23985" y="65137"/>
                  </a:lnTo>
                  <a:lnTo>
                    <a:pt x="28597" y="85205"/>
                  </a:lnTo>
                  <a:lnTo>
                    <a:pt x="33103" y="93832"/>
                  </a:lnTo>
                  <a:lnTo>
                    <a:pt x="39616" y="98414"/>
                  </a:lnTo>
                  <a:lnTo>
                    <a:pt x="47467" y="100298"/>
                  </a:lnTo>
                  <a:lnTo>
                    <a:pt x="56211" y="100385"/>
                  </a:lnTo>
                  <a:lnTo>
                    <a:pt x="63211" y="96933"/>
                  </a:lnTo>
                  <a:lnTo>
                    <a:pt x="74107" y="83739"/>
                  </a:lnTo>
                  <a:lnTo>
                    <a:pt x="79820" y="81156"/>
                  </a:lnTo>
                  <a:lnTo>
                    <a:pt x="85969" y="81774"/>
                  </a:lnTo>
                  <a:lnTo>
                    <a:pt x="92407" y="84526"/>
                  </a:lnTo>
                  <a:lnTo>
                    <a:pt x="102681" y="96942"/>
                  </a:lnTo>
                  <a:lnTo>
                    <a:pt x="126113" y="156926"/>
                  </a:lnTo>
                  <a:lnTo>
                    <a:pt x="134745" y="210088"/>
                  </a:lnTo>
                  <a:lnTo>
                    <a:pt x="136241" y="251684"/>
                  </a:lnTo>
                  <a:lnTo>
                    <a:pt x="130351" y="273400"/>
                  </a:lnTo>
                  <a:lnTo>
                    <a:pt x="118765" y="290850"/>
                  </a:lnTo>
                  <a:lnTo>
                    <a:pt x="101917" y="306405"/>
                  </a:lnTo>
                  <a:lnTo>
                    <a:pt x="54100" y="327049"/>
                  </a:lnTo>
                  <a:lnTo>
                    <a:pt x="0" y="3427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66531" y="2553860"/>
              <a:ext cx="273742" cy="179631"/>
            </a:xfrm>
            <a:custGeom>
              <a:avLst/>
              <a:gdLst/>
              <a:ahLst/>
              <a:cxnLst/>
              <a:rect l="0" t="0" r="0" b="0"/>
              <a:pathLst>
                <a:path w="273742" h="179631">
                  <a:moveTo>
                    <a:pt x="0" y="65959"/>
                  </a:moveTo>
                  <a:lnTo>
                    <a:pt x="3119" y="120103"/>
                  </a:lnTo>
                  <a:lnTo>
                    <a:pt x="14654" y="175050"/>
                  </a:lnTo>
                  <a:lnTo>
                    <a:pt x="16788" y="179630"/>
                  </a:lnTo>
                  <a:lnTo>
                    <a:pt x="18211" y="178005"/>
                  </a:lnTo>
                  <a:lnTo>
                    <a:pt x="23926" y="119541"/>
                  </a:lnTo>
                  <a:lnTo>
                    <a:pt x="40152" y="60017"/>
                  </a:lnTo>
                  <a:lnTo>
                    <a:pt x="51381" y="41481"/>
                  </a:lnTo>
                  <a:lnTo>
                    <a:pt x="57650" y="37942"/>
                  </a:lnTo>
                  <a:lnTo>
                    <a:pt x="64170" y="37922"/>
                  </a:lnTo>
                  <a:lnTo>
                    <a:pt x="70856" y="40249"/>
                  </a:lnTo>
                  <a:lnTo>
                    <a:pt x="81404" y="52193"/>
                  </a:lnTo>
                  <a:lnTo>
                    <a:pt x="105037" y="108713"/>
                  </a:lnTo>
                  <a:lnTo>
                    <a:pt x="126526" y="154951"/>
                  </a:lnTo>
                  <a:lnTo>
                    <a:pt x="125295" y="155702"/>
                  </a:lnTo>
                  <a:lnTo>
                    <a:pt x="122134" y="153864"/>
                  </a:lnTo>
                  <a:lnTo>
                    <a:pt x="121197" y="149129"/>
                  </a:lnTo>
                  <a:lnTo>
                    <a:pt x="123275" y="134509"/>
                  </a:lnTo>
                  <a:lnTo>
                    <a:pt x="136611" y="112136"/>
                  </a:lnTo>
                  <a:lnTo>
                    <a:pt x="155381" y="90690"/>
                  </a:lnTo>
                  <a:lnTo>
                    <a:pt x="198325" y="70887"/>
                  </a:lnTo>
                  <a:lnTo>
                    <a:pt x="229948" y="58191"/>
                  </a:lnTo>
                  <a:lnTo>
                    <a:pt x="246869" y="46519"/>
                  </a:lnTo>
                  <a:lnTo>
                    <a:pt x="251147" y="38961"/>
                  </a:lnTo>
                  <a:lnTo>
                    <a:pt x="252781" y="21204"/>
                  </a:lnTo>
                  <a:lnTo>
                    <a:pt x="249239" y="13896"/>
                  </a:lnTo>
                  <a:lnTo>
                    <a:pt x="235945" y="2656"/>
                  </a:lnTo>
                  <a:lnTo>
                    <a:pt x="215219" y="0"/>
                  </a:lnTo>
                  <a:lnTo>
                    <a:pt x="203141" y="929"/>
                  </a:lnTo>
                  <a:lnTo>
                    <a:pt x="193919" y="5058"/>
                  </a:lnTo>
                  <a:lnTo>
                    <a:pt x="180553" y="19005"/>
                  </a:lnTo>
                  <a:lnTo>
                    <a:pt x="166451" y="46587"/>
                  </a:lnTo>
                  <a:lnTo>
                    <a:pt x="164835" y="66708"/>
                  </a:lnTo>
                  <a:lnTo>
                    <a:pt x="179591" y="129196"/>
                  </a:lnTo>
                  <a:lnTo>
                    <a:pt x="182899" y="139702"/>
                  </a:lnTo>
                  <a:lnTo>
                    <a:pt x="188613" y="147877"/>
                  </a:lnTo>
                  <a:lnTo>
                    <a:pt x="204321" y="160078"/>
                  </a:lnTo>
                  <a:lnTo>
                    <a:pt x="260555" y="169774"/>
                  </a:lnTo>
                  <a:lnTo>
                    <a:pt x="273741" y="1712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474563" y="2333947"/>
              <a:ext cx="113108" cy="401321"/>
            </a:xfrm>
            <a:custGeom>
              <a:avLst/>
              <a:gdLst/>
              <a:ahLst/>
              <a:cxnLst/>
              <a:rect l="0" t="0" r="0" b="0"/>
              <a:pathLst>
                <a:path w="113108" h="401321">
                  <a:moveTo>
                    <a:pt x="70993" y="327986"/>
                  </a:moveTo>
                  <a:lnTo>
                    <a:pt x="82172" y="311218"/>
                  </a:lnTo>
                  <a:lnTo>
                    <a:pt x="84540" y="293627"/>
                  </a:lnTo>
                  <a:lnTo>
                    <a:pt x="83534" y="284023"/>
                  </a:lnTo>
                  <a:lnTo>
                    <a:pt x="79354" y="276451"/>
                  </a:lnTo>
                  <a:lnTo>
                    <a:pt x="65351" y="264917"/>
                  </a:lnTo>
                  <a:lnTo>
                    <a:pt x="57873" y="263713"/>
                  </a:lnTo>
                  <a:lnTo>
                    <a:pt x="50548" y="265250"/>
                  </a:lnTo>
                  <a:lnTo>
                    <a:pt x="43325" y="268615"/>
                  </a:lnTo>
                  <a:lnTo>
                    <a:pt x="21981" y="290117"/>
                  </a:lnTo>
                  <a:lnTo>
                    <a:pt x="6428" y="324304"/>
                  </a:lnTo>
                  <a:lnTo>
                    <a:pt x="0" y="364070"/>
                  </a:lnTo>
                  <a:lnTo>
                    <a:pt x="4736" y="385357"/>
                  </a:lnTo>
                  <a:lnTo>
                    <a:pt x="9274" y="394309"/>
                  </a:lnTo>
                  <a:lnTo>
                    <a:pt x="16979" y="399108"/>
                  </a:lnTo>
                  <a:lnTo>
                    <a:pt x="38018" y="401320"/>
                  </a:lnTo>
                  <a:lnTo>
                    <a:pt x="56728" y="395284"/>
                  </a:lnTo>
                  <a:lnTo>
                    <a:pt x="64993" y="390399"/>
                  </a:lnTo>
                  <a:lnTo>
                    <a:pt x="77295" y="372492"/>
                  </a:lnTo>
                  <a:lnTo>
                    <a:pt x="100314" y="317280"/>
                  </a:lnTo>
                  <a:lnTo>
                    <a:pt x="109317" y="267232"/>
                  </a:lnTo>
                  <a:lnTo>
                    <a:pt x="111984" y="209769"/>
                  </a:lnTo>
                  <a:lnTo>
                    <a:pt x="112775" y="148289"/>
                  </a:lnTo>
                  <a:lnTo>
                    <a:pt x="107420" y="91209"/>
                  </a:lnTo>
                  <a:lnTo>
                    <a:pt x="95130" y="29094"/>
                  </a:lnTo>
                  <a:lnTo>
                    <a:pt x="88350" y="4462"/>
                  </a:lnTo>
                  <a:lnTo>
                    <a:pt x="84904" y="0"/>
                  </a:lnTo>
                  <a:lnTo>
                    <a:pt x="81437" y="534"/>
                  </a:lnTo>
                  <a:lnTo>
                    <a:pt x="77956" y="4400"/>
                  </a:lnTo>
                  <a:lnTo>
                    <a:pt x="73056" y="32197"/>
                  </a:lnTo>
                  <a:lnTo>
                    <a:pt x="78637" y="93087"/>
                  </a:lnTo>
                  <a:lnTo>
                    <a:pt x="81837" y="147642"/>
                  </a:lnTo>
                  <a:lnTo>
                    <a:pt x="89686" y="205535"/>
                  </a:lnTo>
                  <a:lnTo>
                    <a:pt x="97173" y="267013"/>
                  </a:lnTo>
                  <a:lnTo>
                    <a:pt x="110201" y="328983"/>
                  </a:lnTo>
                  <a:lnTo>
                    <a:pt x="113107" y="349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4482411" y="3503293"/>
            <a:ext cx="768349" cy="392453"/>
            <a:chOff x="4482411" y="3503293"/>
            <a:chExt cx="768349" cy="392453"/>
          </a:xfrm>
        </p:grpSpPr>
        <p:sp>
          <p:nvSpPr>
            <p:cNvPr id="60" name="Freeform 59"/>
            <p:cNvSpPr/>
            <p:nvPr/>
          </p:nvSpPr>
          <p:spPr>
            <a:xfrm>
              <a:off x="4482411" y="3708715"/>
              <a:ext cx="231395" cy="187031"/>
            </a:xfrm>
            <a:custGeom>
              <a:avLst/>
              <a:gdLst/>
              <a:ahLst/>
              <a:cxnLst/>
              <a:rect l="0" t="0" r="0" b="0"/>
              <a:pathLst>
                <a:path w="231395" h="187031">
                  <a:moveTo>
                    <a:pt x="10296" y="37653"/>
                  </a:moveTo>
                  <a:lnTo>
                    <a:pt x="10296" y="86584"/>
                  </a:lnTo>
                  <a:lnTo>
                    <a:pt x="15885" y="145714"/>
                  </a:lnTo>
                  <a:lnTo>
                    <a:pt x="13771" y="182755"/>
                  </a:lnTo>
                  <a:lnTo>
                    <a:pt x="11443" y="187030"/>
                  </a:lnTo>
                  <a:lnTo>
                    <a:pt x="8721" y="186371"/>
                  </a:lnTo>
                  <a:lnTo>
                    <a:pt x="5736" y="182421"/>
                  </a:lnTo>
                  <a:lnTo>
                    <a:pt x="946" y="142462"/>
                  </a:lnTo>
                  <a:lnTo>
                    <a:pt x="0" y="89508"/>
                  </a:lnTo>
                  <a:lnTo>
                    <a:pt x="5403" y="33988"/>
                  </a:lnTo>
                  <a:lnTo>
                    <a:pt x="10543" y="23511"/>
                  </a:lnTo>
                  <a:lnTo>
                    <a:pt x="25613" y="8751"/>
                  </a:lnTo>
                  <a:lnTo>
                    <a:pt x="33376" y="6686"/>
                  </a:lnTo>
                  <a:lnTo>
                    <a:pt x="40890" y="7650"/>
                  </a:lnTo>
                  <a:lnTo>
                    <a:pt x="48239" y="10632"/>
                  </a:lnTo>
                  <a:lnTo>
                    <a:pt x="59525" y="23304"/>
                  </a:lnTo>
                  <a:lnTo>
                    <a:pt x="81891" y="60035"/>
                  </a:lnTo>
                  <a:lnTo>
                    <a:pt x="87272" y="63103"/>
                  </a:lnTo>
                  <a:lnTo>
                    <a:pt x="92029" y="61638"/>
                  </a:lnTo>
                  <a:lnTo>
                    <a:pt x="100434" y="50653"/>
                  </a:lnTo>
                  <a:lnTo>
                    <a:pt x="124533" y="10595"/>
                  </a:lnTo>
                  <a:lnTo>
                    <a:pt x="143736" y="2231"/>
                  </a:lnTo>
                  <a:lnTo>
                    <a:pt x="155408" y="0"/>
                  </a:lnTo>
                  <a:lnTo>
                    <a:pt x="165529" y="853"/>
                  </a:lnTo>
                  <a:lnTo>
                    <a:pt x="183013" y="8039"/>
                  </a:lnTo>
                  <a:lnTo>
                    <a:pt x="206010" y="36418"/>
                  </a:lnTo>
                  <a:lnTo>
                    <a:pt x="222053" y="74461"/>
                  </a:lnTo>
                  <a:lnTo>
                    <a:pt x="230164" y="133805"/>
                  </a:lnTo>
                  <a:lnTo>
                    <a:pt x="231394" y="1534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748486" y="3721341"/>
              <a:ext cx="154833" cy="151425"/>
            </a:xfrm>
            <a:custGeom>
              <a:avLst/>
              <a:gdLst/>
              <a:ahLst/>
              <a:cxnLst/>
              <a:rect l="0" t="0" r="0" b="0"/>
              <a:pathLst>
                <a:path w="154833" h="151425">
                  <a:moveTo>
                    <a:pt x="112718" y="77670"/>
                  </a:moveTo>
                  <a:lnTo>
                    <a:pt x="118308" y="49724"/>
                  </a:lnTo>
                  <a:lnTo>
                    <a:pt x="114812" y="26644"/>
                  </a:lnTo>
                  <a:lnTo>
                    <a:pt x="110605" y="15577"/>
                  </a:lnTo>
                  <a:lnTo>
                    <a:pt x="103121" y="8198"/>
                  </a:lnTo>
                  <a:lnTo>
                    <a:pt x="82326" y="0"/>
                  </a:lnTo>
                  <a:lnTo>
                    <a:pt x="60606" y="2596"/>
                  </a:lnTo>
                  <a:lnTo>
                    <a:pt x="40425" y="11548"/>
                  </a:lnTo>
                  <a:lnTo>
                    <a:pt x="23656" y="23326"/>
                  </a:lnTo>
                  <a:lnTo>
                    <a:pt x="11524" y="39479"/>
                  </a:lnTo>
                  <a:lnTo>
                    <a:pt x="3402" y="59526"/>
                  </a:lnTo>
                  <a:lnTo>
                    <a:pt x="0" y="95950"/>
                  </a:lnTo>
                  <a:lnTo>
                    <a:pt x="3349" y="118550"/>
                  </a:lnTo>
                  <a:lnTo>
                    <a:pt x="11857" y="137173"/>
                  </a:lnTo>
                  <a:lnTo>
                    <a:pt x="17402" y="145414"/>
                  </a:lnTo>
                  <a:lnTo>
                    <a:pt x="24607" y="149739"/>
                  </a:lnTo>
                  <a:lnTo>
                    <a:pt x="41973" y="151424"/>
                  </a:lnTo>
                  <a:lnTo>
                    <a:pt x="49177" y="147897"/>
                  </a:lnTo>
                  <a:lnTo>
                    <a:pt x="60301" y="134618"/>
                  </a:lnTo>
                  <a:lnTo>
                    <a:pt x="73141" y="107412"/>
                  </a:lnTo>
                  <a:lnTo>
                    <a:pt x="79554" y="67730"/>
                  </a:lnTo>
                  <a:lnTo>
                    <a:pt x="90570" y="109832"/>
                  </a:lnTo>
                  <a:lnTo>
                    <a:pt x="101315" y="125499"/>
                  </a:lnTo>
                  <a:lnTo>
                    <a:pt x="117009" y="137142"/>
                  </a:lnTo>
                  <a:lnTo>
                    <a:pt x="133343" y="143876"/>
                  </a:lnTo>
                  <a:lnTo>
                    <a:pt x="139336" y="144034"/>
                  </a:lnTo>
                  <a:lnTo>
                    <a:pt x="154832" y="140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37824" y="3503293"/>
              <a:ext cx="312936" cy="390954"/>
            </a:xfrm>
            <a:custGeom>
              <a:avLst/>
              <a:gdLst/>
              <a:ahLst/>
              <a:cxnLst/>
              <a:rect l="0" t="0" r="0" b="0"/>
              <a:pathLst>
                <a:path w="312936" h="390954">
                  <a:moveTo>
                    <a:pt x="91836" y="306246"/>
                  </a:moveTo>
                  <a:lnTo>
                    <a:pt x="91836" y="283889"/>
                  </a:lnTo>
                  <a:lnTo>
                    <a:pt x="85598" y="266674"/>
                  </a:lnTo>
                  <a:lnTo>
                    <a:pt x="80658" y="258807"/>
                  </a:lnTo>
                  <a:lnTo>
                    <a:pt x="72686" y="254733"/>
                  </a:lnTo>
                  <a:lnTo>
                    <a:pt x="51350" y="253326"/>
                  </a:lnTo>
                  <a:lnTo>
                    <a:pt x="41449" y="256928"/>
                  </a:lnTo>
                  <a:lnTo>
                    <a:pt x="24208" y="270289"/>
                  </a:lnTo>
                  <a:lnTo>
                    <a:pt x="6938" y="297542"/>
                  </a:lnTo>
                  <a:lnTo>
                    <a:pt x="0" y="333433"/>
                  </a:lnTo>
                  <a:lnTo>
                    <a:pt x="4617" y="356934"/>
                  </a:lnTo>
                  <a:lnTo>
                    <a:pt x="9124" y="368114"/>
                  </a:lnTo>
                  <a:lnTo>
                    <a:pt x="23490" y="383655"/>
                  </a:lnTo>
                  <a:lnTo>
                    <a:pt x="32234" y="389438"/>
                  </a:lnTo>
                  <a:lnTo>
                    <a:pt x="40403" y="390953"/>
                  </a:lnTo>
                  <a:lnTo>
                    <a:pt x="48189" y="389624"/>
                  </a:lnTo>
                  <a:lnTo>
                    <a:pt x="63079" y="381907"/>
                  </a:lnTo>
                  <a:lnTo>
                    <a:pt x="77495" y="370679"/>
                  </a:lnTo>
                  <a:lnTo>
                    <a:pt x="93177" y="345614"/>
                  </a:lnTo>
                  <a:lnTo>
                    <a:pt x="112608" y="289117"/>
                  </a:lnTo>
                  <a:lnTo>
                    <a:pt x="120218" y="241119"/>
                  </a:lnTo>
                  <a:lnTo>
                    <a:pt x="122473" y="189853"/>
                  </a:lnTo>
                  <a:lnTo>
                    <a:pt x="123141" y="140738"/>
                  </a:lnTo>
                  <a:lnTo>
                    <a:pt x="117777" y="82220"/>
                  </a:lnTo>
                  <a:lnTo>
                    <a:pt x="112688" y="26771"/>
                  </a:lnTo>
                  <a:lnTo>
                    <a:pt x="107733" y="3051"/>
                  </a:lnTo>
                  <a:lnTo>
                    <a:pt x="104774" y="0"/>
                  </a:lnTo>
                  <a:lnTo>
                    <a:pt x="101631" y="2647"/>
                  </a:lnTo>
                  <a:lnTo>
                    <a:pt x="88182" y="40515"/>
                  </a:lnTo>
                  <a:lnTo>
                    <a:pt x="82666" y="102631"/>
                  </a:lnTo>
                  <a:lnTo>
                    <a:pt x="82880" y="157398"/>
                  </a:lnTo>
                  <a:lnTo>
                    <a:pt x="89721" y="215362"/>
                  </a:lnTo>
                  <a:lnTo>
                    <a:pt x="97008" y="276856"/>
                  </a:lnTo>
                  <a:lnTo>
                    <a:pt x="106366" y="319894"/>
                  </a:lnTo>
                  <a:lnTo>
                    <a:pt x="110882" y="327043"/>
                  </a:lnTo>
                  <a:lnTo>
                    <a:pt x="116231" y="329469"/>
                  </a:lnTo>
                  <a:lnTo>
                    <a:pt x="122138" y="328747"/>
                  </a:lnTo>
                  <a:lnTo>
                    <a:pt x="134940" y="321706"/>
                  </a:lnTo>
                  <a:lnTo>
                    <a:pt x="158420" y="307707"/>
                  </a:lnTo>
                  <a:lnTo>
                    <a:pt x="218478" y="285317"/>
                  </a:lnTo>
                  <a:lnTo>
                    <a:pt x="238199" y="277057"/>
                  </a:lnTo>
                  <a:lnTo>
                    <a:pt x="277241" y="245976"/>
                  </a:lnTo>
                  <a:lnTo>
                    <a:pt x="285373" y="226037"/>
                  </a:lnTo>
                  <a:lnTo>
                    <a:pt x="287541" y="214169"/>
                  </a:lnTo>
                  <a:lnTo>
                    <a:pt x="285477" y="205087"/>
                  </a:lnTo>
                  <a:lnTo>
                    <a:pt x="280592" y="197862"/>
                  </a:lnTo>
                  <a:lnTo>
                    <a:pt x="273825" y="191876"/>
                  </a:lnTo>
                  <a:lnTo>
                    <a:pt x="264635" y="189056"/>
                  </a:lnTo>
                  <a:lnTo>
                    <a:pt x="241945" y="189041"/>
                  </a:lnTo>
                  <a:lnTo>
                    <a:pt x="208453" y="201198"/>
                  </a:lnTo>
                  <a:lnTo>
                    <a:pt x="193189" y="216274"/>
                  </a:lnTo>
                  <a:lnTo>
                    <a:pt x="178019" y="247612"/>
                  </a:lnTo>
                  <a:lnTo>
                    <a:pt x="169234" y="286533"/>
                  </a:lnTo>
                  <a:lnTo>
                    <a:pt x="169751" y="324582"/>
                  </a:lnTo>
                  <a:lnTo>
                    <a:pt x="171855" y="336017"/>
                  </a:lnTo>
                  <a:lnTo>
                    <a:pt x="183552" y="354962"/>
                  </a:lnTo>
                  <a:lnTo>
                    <a:pt x="191585" y="363290"/>
                  </a:lnTo>
                  <a:lnTo>
                    <a:pt x="212988" y="372543"/>
                  </a:lnTo>
                  <a:lnTo>
                    <a:pt x="225247" y="375011"/>
                  </a:lnTo>
                  <a:lnTo>
                    <a:pt x="251346" y="371513"/>
                  </a:lnTo>
                  <a:lnTo>
                    <a:pt x="312935" y="3588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4" name="Straight Connector 63"/>
          <p:cNvCxnSpPr/>
          <p:nvPr/>
        </p:nvCxnSpPr>
        <p:spPr>
          <a:xfrm>
            <a:off x="5561584" y="2757804"/>
            <a:ext cx="597916" cy="55689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V="1">
            <a:off x="5613400" y="3314700"/>
            <a:ext cx="558800" cy="6096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166739" y="3304158"/>
            <a:ext cx="164249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6366764" y="2590800"/>
            <a:ext cx="0" cy="69227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6851141" y="3293617"/>
            <a:ext cx="494792" cy="57912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6516512" y="2735632"/>
            <a:ext cx="1282144" cy="1013731"/>
            <a:chOff x="6516512" y="2735632"/>
            <a:chExt cx="1282144" cy="1013731"/>
          </a:xfrm>
        </p:grpSpPr>
        <p:sp>
          <p:nvSpPr>
            <p:cNvPr id="69" name="Freeform 68"/>
            <p:cNvSpPr/>
            <p:nvPr/>
          </p:nvSpPr>
          <p:spPr>
            <a:xfrm>
              <a:off x="6516512" y="2924819"/>
              <a:ext cx="155595" cy="266604"/>
            </a:xfrm>
            <a:custGeom>
              <a:avLst/>
              <a:gdLst/>
              <a:ahLst/>
              <a:cxnLst/>
              <a:rect l="0" t="0" r="0" b="0"/>
              <a:pathLst>
                <a:path w="155595" h="266604">
                  <a:moveTo>
                    <a:pt x="124009" y="74026"/>
                  </a:moveTo>
                  <a:lnTo>
                    <a:pt x="104881" y="21321"/>
                  </a:lnTo>
                  <a:lnTo>
                    <a:pt x="93671" y="5368"/>
                  </a:lnTo>
                  <a:lnTo>
                    <a:pt x="85066" y="1348"/>
                  </a:lnTo>
                  <a:lnTo>
                    <a:pt x="63027" y="0"/>
                  </a:lnTo>
                  <a:lnTo>
                    <a:pt x="43873" y="6421"/>
                  </a:lnTo>
                  <a:lnTo>
                    <a:pt x="35490" y="11408"/>
                  </a:lnTo>
                  <a:lnTo>
                    <a:pt x="23055" y="26309"/>
                  </a:lnTo>
                  <a:lnTo>
                    <a:pt x="5541" y="64470"/>
                  </a:lnTo>
                  <a:lnTo>
                    <a:pt x="0" y="106550"/>
                  </a:lnTo>
                  <a:lnTo>
                    <a:pt x="6533" y="163595"/>
                  </a:lnTo>
                  <a:lnTo>
                    <a:pt x="22208" y="209872"/>
                  </a:lnTo>
                  <a:lnTo>
                    <a:pt x="47488" y="247219"/>
                  </a:lnTo>
                  <a:lnTo>
                    <a:pt x="73650" y="264292"/>
                  </a:lnTo>
                  <a:lnTo>
                    <a:pt x="93438" y="266603"/>
                  </a:lnTo>
                  <a:lnTo>
                    <a:pt x="112761" y="262561"/>
                  </a:lnTo>
                  <a:lnTo>
                    <a:pt x="155594" y="242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689897" y="3017129"/>
              <a:ext cx="206402" cy="206095"/>
            </a:xfrm>
            <a:custGeom>
              <a:avLst/>
              <a:gdLst/>
              <a:ahLst/>
              <a:cxnLst/>
              <a:rect l="0" t="0" r="0" b="0"/>
              <a:pathLst>
                <a:path w="206402" h="206095">
                  <a:moveTo>
                    <a:pt x="108551" y="13301"/>
                  </a:moveTo>
                  <a:lnTo>
                    <a:pt x="97373" y="2123"/>
                  </a:lnTo>
                  <a:lnTo>
                    <a:pt x="89400" y="0"/>
                  </a:lnTo>
                  <a:lnTo>
                    <a:pt x="68064" y="761"/>
                  </a:lnTo>
                  <a:lnTo>
                    <a:pt x="49223" y="8118"/>
                  </a:lnTo>
                  <a:lnTo>
                    <a:pt x="33050" y="20356"/>
                  </a:lnTo>
                  <a:lnTo>
                    <a:pt x="18063" y="37494"/>
                  </a:lnTo>
                  <a:lnTo>
                    <a:pt x="2061" y="72462"/>
                  </a:lnTo>
                  <a:lnTo>
                    <a:pt x="0" y="95747"/>
                  </a:lnTo>
                  <a:lnTo>
                    <a:pt x="8211" y="139291"/>
                  </a:lnTo>
                  <a:lnTo>
                    <a:pt x="23318" y="165535"/>
                  </a:lnTo>
                  <a:lnTo>
                    <a:pt x="42613" y="188129"/>
                  </a:lnTo>
                  <a:lnTo>
                    <a:pt x="68736" y="204052"/>
                  </a:lnTo>
                  <a:lnTo>
                    <a:pt x="88516" y="206094"/>
                  </a:lnTo>
                  <a:lnTo>
                    <a:pt x="109005" y="201932"/>
                  </a:lnTo>
                  <a:lnTo>
                    <a:pt x="161253" y="173698"/>
                  </a:lnTo>
                  <a:lnTo>
                    <a:pt x="187208" y="142195"/>
                  </a:lnTo>
                  <a:lnTo>
                    <a:pt x="204127" y="108814"/>
                  </a:lnTo>
                  <a:lnTo>
                    <a:pt x="206401" y="87337"/>
                  </a:lnTo>
                  <a:lnTo>
                    <a:pt x="202342" y="66093"/>
                  </a:lnTo>
                  <a:lnTo>
                    <a:pt x="186904" y="35572"/>
                  </a:lnTo>
                  <a:lnTo>
                    <a:pt x="174180" y="18910"/>
                  </a:lnTo>
                  <a:lnTo>
                    <a:pt x="154487" y="9945"/>
                  </a:lnTo>
                  <a:lnTo>
                    <a:pt x="98022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24790" y="3001175"/>
              <a:ext cx="160391" cy="179200"/>
            </a:xfrm>
            <a:custGeom>
              <a:avLst/>
              <a:gdLst/>
              <a:ahLst/>
              <a:cxnLst/>
              <a:rect l="0" t="0" r="0" b="0"/>
              <a:pathLst>
                <a:path w="160391" h="179200">
                  <a:moveTo>
                    <a:pt x="147399" y="29255"/>
                  </a:moveTo>
                  <a:lnTo>
                    <a:pt x="129418" y="13614"/>
                  </a:lnTo>
                  <a:lnTo>
                    <a:pt x="112501" y="5536"/>
                  </a:lnTo>
                  <a:lnTo>
                    <a:pt x="72068" y="0"/>
                  </a:lnTo>
                  <a:lnTo>
                    <a:pt x="49188" y="4944"/>
                  </a:lnTo>
                  <a:lnTo>
                    <a:pt x="39811" y="9539"/>
                  </a:lnTo>
                  <a:lnTo>
                    <a:pt x="34730" y="17281"/>
                  </a:lnTo>
                  <a:lnTo>
                    <a:pt x="32203" y="38361"/>
                  </a:lnTo>
                  <a:lnTo>
                    <a:pt x="35506" y="47024"/>
                  </a:lnTo>
                  <a:lnTo>
                    <a:pt x="48536" y="59769"/>
                  </a:lnTo>
                  <a:lnTo>
                    <a:pt x="105849" y="85005"/>
                  </a:lnTo>
                  <a:lnTo>
                    <a:pt x="137037" y="101406"/>
                  </a:lnTo>
                  <a:lnTo>
                    <a:pt x="151762" y="117474"/>
                  </a:lnTo>
                  <a:lnTo>
                    <a:pt x="157327" y="126672"/>
                  </a:lnTo>
                  <a:lnTo>
                    <a:pt x="160390" y="146251"/>
                  </a:lnTo>
                  <a:lnTo>
                    <a:pt x="159569" y="156385"/>
                  </a:lnTo>
                  <a:lnTo>
                    <a:pt x="155512" y="164312"/>
                  </a:lnTo>
                  <a:lnTo>
                    <a:pt x="141646" y="176238"/>
                  </a:lnTo>
                  <a:lnTo>
                    <a:pt x="117546" y="179199"/>
                  </a:lnTo>
                  <a:lnTo>
                    <a:pt x="54257" y="168584"/>
                  </a:lnTo>
                  <a:lnTo>
                    <a:pt x="0" y="1555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77477" y="2735632"/>
              <a:ext cx="10527" cy="431669"/>
            </a:xfrm>
            <a:custGeom>
              <a:avLst/>
              <a:gdLst/>
              <a:ahLst/>
              <a:cxnLst/>
              <a:rect l="0" t="0" r="0" b="0"/>
              <a:pathLst>
                <a:path w="10527" h="431669">
                  <a:moveTo>
                    <a:pt x="10526" y="0"/>
                  </a:moveTo>
                  <a:lnTo>
                    <a:pt x="2192" y="52050"/>
                  </a:lnTo>
                  <a:lnTo>
                    <a:pt x="647" y="101990"/>
                  </a:lnTo>
                  <a:lnTo>
                    <a:pt x="125" y="160786"/>
                  </a:lnTo>
                  <a:lnTo>
                    <a:pt x="35" y="214537"/>
                  </a:lnTo>
                  <a:lnTo>
                    <a:pt x="8" y="274916"/>
                  </a:lnTo>
                  <a:lnTo>
                    <a:pt x="0" y="337260"/>
                  </a:lnTo>
                  <a:lnTo>
                    <a:pt x="5587" y="389008"/>
                  </a:lnTo>
                  <a:lnTo>
                    <a:pt x="10526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61661" y="289356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2481" y="5589"/>
                  </a:lnTo>
                  <a:lnTo>
                    <a:pt x="108307" y="10722"/>
                  </a:lnTo>
                  <a:lnTo>
                    <a:pt x="52546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247260" y="3072544"/>
              <a:ext cx="127490" cy="167054"/>
            </a:xfrm>
            <a:custGeom>
              <a:avLst/>
              <a:gdLst/>
              <a:ahLst/>
              <a:cxnLst/>
              <a:rect l="0" t="0" r="0" b="0"/>
              <a:pathLst>
                <a:path w="127490" h="167054">
                  <a:moveTo>
                    <a:pt x="24970" y="21057"/>
                  </a:moveTo>
                  <a:lnTo>
                    <a:pt x="9329" y="39038"/>
                  </a:lnTo>
                  <a:lnTo>
                    <a:pt x="1251" y="55955"/>
                  </a:lnTo>
                  <a:lnTo>
                    <a:pt x="0" y="78291"/>
                  </a:lnTo>
                  <a:lnTo>
                    <a:pt x="8730" y="125169"/>
                  </a:lnTo>
                  <a:lnTo>
                    <a:pt x="23927" y="157580"/>
                  </a:lnTo>
                  <a:lnTo>
                    <a:pt x="32464" y="163545"/>
                  </a:lnTo>
                  <a:lnTo>
                    <a:pt x="54427" y="167053"/>
                  </a:lnTo>
                  <a:lnTo>
                    <a:pt x="73548" y="161594"/>
                  </a:lnTo>
                  <a:lnTo>
                    <a:pt x="104886" y="139025"/>
                  </a:lnTo>
                  <a:lnTo>
                    <a:pt x="120918" y="113332"/>
                  </a:lnTo>
                  <a:lnTo>
                    <a:pt x="127489" y="72314"/>
                  </a:lnTo>
                  <a:lnTo>
                    <a:pt x="123846" y="34295"/>
                  </a:lnTo>
                  <a:lnTo>
                    <a:pt x="1091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424569" y="3030198"/>
              <a:ext cx="374087" cy="210803"/>
            </a:xfrm>
            <a:custGeom>
              <a:avLst/>
              <a:gdLst/>
              <a:ahLst/>
              <a:cxnLst/>
              <a:rect l="0" t="0" r="0" b="0"/>
              <a:pathLst>
                <a:path w="374087" h="210803">
                  <a:moveTo>
                    <a:pt x="5589" y="105517"/>
                  </a:moveTo>
                  <a:lnTo>
                    <a:pt x="0" y="122285"/>
                  </a:lnTo>
                  <a:lnTo>
                    <a:pt x="375" y="139876"/>
                  </a:lnTo>
                  <a:lnTo>
                    <a:pt x="2113" y="149480"/>
                  </a:lnTo>
                  <a:lnTo>
                    <a:pt x="3271" y="150034"/>
                  </a:lnTo>
                  <a:lnTo>
                    <a:pt x="5283" y="93731"/>
                  </a:lnTo>
                  <a:lnTo>
                    <a:pt x="11693" y="70643"/>
                  </a:lnTo>
                  <a:lnTo>
                    <a:pt x="16677" y="61211"/>
                  </a:lnTo>
                  <a:lnTo>
                    <a:pt x="22340" y="58432"/>
                  </a:lnTo>
                  <a:lnTo>
                    <a:pt x="28455" y="60089"/>
                  </a:lnTo>
                  <a:lnTo>
                    <a:pt x="41488" y="71289"/>
                  </a:lnTo>
                  <a:lnTo>
                    <a:pt x="60809" y="97325"/>
                  </a:lnTo>
                  <a:lnTo>
                    <a:pt x="82213" y="147939"/>
                  </a:lnTo>
                  <a:lnTo>
                    <a:pt x="84747" y="150176"/>
                  </a:lnTo>
                  <a:lnTo>
                    <a:pt x="86437" y="146988"/>
                  </a:lnTo>
                  <a:lnTo>
                    <a:pt x="90542" y="89575"/>
                  </a:lnTo>
                  <a:lnTo>
                    <a:pt x="95209" y="65676"/>
                  </a:lnTo>
                  <a:lnTo>
                    <a:pt x="101601" y="59070"/>
                  </a:lnTo>
                  <a:lnTo>
                    <a:pt x="110540" y="55835"/>
                  </a:lnTo>
                  <a:lnTo>
                    <a:pt x="121180" y="54848"/>
                  </a:lnTo>
                  <a:lnTo>
                    <a:pt x="129443" y="58870"/>
                  </a:lnTo>
                  <a:lnTo>
                    <a:pt x="141744" y="75816"/>
                  </a:lnTo>
                  <a:lnTo>
                    <a:pt x="162960" y="129942"/>
                  </a:lnTo>
                  <a:lnTo>
                    <a:pt x="177444" y="177802"/>
                  </a:lnTo>
                  <a:lnTo>
                    <a:pt x="180990" y="181783"/>
                  </a:lnTo>
                  <a:lnTo>
                    <a:pt x="184524" y="180928"/>
                  </a:lnTo>
                  <a:lnTo>
                    <a:pt x="191570" y="170619"/>
                  </a:lnTo>
                  <a:lnTo>
                    <a:pt x="208746" y="138524"/>
                  </a:lnTo>
                  <a:lnTo>
                    <a:pt x="222223" y="124866"/>
                  </a:lnTo>
                  <a:lnTo>
                    <a:pt x="279862" y="97795"/>
                  </a:lnTo>
                  <a:lnTo>
                    <a:pt x="300623" y="86097"/>
                  </a:lnTo>
                  <a:lnTo>
                    <a:pt x="315310" y="69980"/>
                  </a:lnTo>
                  <a:lnTo>
                    <a:pt x="334270" y="31037"/>
                  </a:lnTo>
                  <a:lnTo>
                    <a:pt x="334674" y="21939"/>
                  </a:lnTo>
                  <a:lnTo>
                    <a:pt x="328884" y="5590"/>
                  </a:lnTo>
                  <a:lnTo>
                    <a:pt x="321724" y="1465"/>
                  </a:lnTo>
                  <a:lnTo>
                    <a:pt x="301291" y="0"/>
                  </a:lnTo>
                  <a:lnTo>
                    <a:pt x="269069" y="5753"/>
                  </a:lnTo>
                  <a:lnTo>
                    <a:pt x="260791" y="12101"/>
                  </a:lnTo>
                  <a:lnTo>
                    <a:pt x="248474" y="31634"/>
                  </a:lnTo>
                  <a:lnTo>
                    <a:pt x="240551" y="68938"/>
                  </a:lnTo>
                  <a:lnTo>
                    <a:pt x="246280" y="122295"/>
                  </a:lnTo>
                  <a:lnTo>
                    <a:pt x="256539" y="155722"/>
                  </a:lnTo>
                  <a:lnTo>
                    <a:pt x="267642" y="173064"/>
                  </a:lnTo>
                  <a:lnTo>
                    <a:pt x="283493" y="185451"/>
                  </a:lnTo>
                  <a:lnTo>
                    <a:pt x="303407" y="193686"/>
                  </a:lnTo>
                  <a:lnTo>
                    <a:pt x="348080" y="202092"/>
                  </a:lnTo>
                  <a:lnTo>
                    <a:pt x="374086" y="2108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49961" y="3346285"/>
              <a:ext cx="138043" cy="231628"/>
            </a:xfrm>
            <a:custGeom>
              <a:avLst/>
              <a:gdLst/>
              <a:ahLst/>
              <a:cxnLst/>
              <a:rect l="0" t="0" r="0" b="0"/>
              <a:pathLst>
                <a:path w="138043" h="231628">
                  <a:moveTo>
                    <a:pt x="138042" y="0"/>
                  </a:moveTo>
                  <a:lnTo>
                    <a:pt x="81646" y="57566"/>
                  </a:lnTo>
                  <a:lnTo>
                    <a:pt x="39754" y="115076"/>
                  </a:lnTo>
                  <a:lnTo>
                    <a:pt x="4678" y="153859"/>
                  </a:lnTo>
                  <a:lnTo>
                    <a:pt x="1169" y="155215"/>
                  </a:lnTo>
                  <a:lnTo>
                    <a:pt x="0" y="152609"/>
                  </a:lnTo>
                  <a:lnTo>
                    <a:pt x="390" y="147363"/>
                  </a:lnTo>
                  <a:lnTo>
                    <a:pt x="10182" y="135295"/>
                  </a:lnTo>
                  <a:lnTo>
                    <a:pt x="17707" y="128801"/>
                  </a:lnTo>
                  <a:lnTo>
                    <a:pt x="38545" y="121586"/>
                  </a:lnTo>
                  <a:lnTo>
                    <a:pt x="62235" y="119549"/>
                  </a:lnTo>
                  <a:lnTo>
                    <a:pt x="84463" y="122543"/>
                  </a:lnTo>
                  <a:lnTo>
                    <a:pt x="102920" y="134012"/>
                  </a:lnTo>
                  <a:lnTo>
                    <a:pt x="111118" y="141984"/>
                  </a:lnTo>
                  <a:lnTo>
                    <a:pt x="114243" y="150808"/>
                  </a:lnTo>
                  <a:lnTo>
                    <a:pt x="113987" y="160200"/>
                  </a:lnTo>
                  <a:lnTo>
                    <a:pt x="102448" y="190186"/>
                  </a:lnTo>
                  <a:lnTo>
                    <a:pt x="7487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00864" y="3540414"/>
              <a:ext cx="114386" cy="163841"/>
            </a:xfrm>
            <a:custGeom>
              <a:avLst/>
              <a:gdLst/>
              <a:ahLst/>
              <a:cxnLst/>
              <a:rect l="0" t="0" r="0" b="0"/>
              <a:pathLst>
                <a:path w="114386" h="163841">
                  <a:moveTo>
                    <a:pt x="18724" y="5912"/>
                  </a:moveTo>
                  <a:lnTo>
                    <a:pt x="38967" y="49875"/>
                  </a:lnTo>
                  <a:lnTo>
                    <a:pt x="63716" y="74571"/>
                  </a:lnTo>
                  <a:lnTo>
                    <a:pt x="73285" y="78591"/>
                  </a:lnTo>
                  <a:lnTo>
                    <a:pt x="93276" y="79938"/>
                  </a:lnTo>
                  <a:lnTo>
                    <a:pt x="101181" y="76320"/>
                  </a:lnTo>
                  <a:lnTo>
                    <a:pt x="113083" y="62942"/>
                  </a:lnTo>
                  <a:lnTo>
                    <a:pt x="114385" y="54460"/>
                  </a:lnTo>
                  <a:lnTo>
                    <a:pt x="109592" y="35678"/>
                  </a:lnTo>
                  <a:lnTo>
                    <a:pt x="93741" y="10963"/>
                  </a:lnTo>
                  <a:lnTo>
                    <a:pt x="74682" y="2308"/>
                  </a:lnTo>
                  <a:lnTo>
                    <a:pt x="63048" y="0"/>
                  </a:lnTo>
                  <a:lnTo>
                    <a:pt x="52952" y="801"/>
                  </a:lnTo>
                  <a:lnTo>
                    <a:pt x="35496" y="7930"/>
                  </a:lnTo>
                  <a:lnTo>
                    <a:pt x="23059" y="22017"/>
                  </a:lnTo>
                  <a:lnTo>
                    <a:pt x="5542" y="59656"/>
                  </a:lnTo>
                  <a:lnTo>
                    <a:pt x="0" y="96057"/>
                  </a:lnTo>
                  <a:lnTo>
                    <a:pt x="4943" y="116556"/>
                  </a:lnTo>
                  <a:lnTo>
                    <a:pt x="9536" y="125299"/>
                  </a:lnTo>
                  <a:lnTo>
                    <a:pt x="23999" y="138132"/>
                  </a:lnTo>
                  <a:lnTo>
                    <a:pt x="60838" y="163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299304" y="3655639"/>
              <a:ext cx="215083" cy="93724"/>
            </a:xfrm>
            <a:custGeom>
              <a:avLst/>
              <a:gdLst/>
              <a:ahLst/>
              <a:cxnLst/>
              <a:rect l="0" t="0" r="0" b="0"/>
              <a:pathLst>
                <a:path w="215083" h="93724">
                  <a:moveTo>
                    <a:pt x="36097" y="27558"/>
                  </a:moveTo>
                  <a:lnTo>
                    <a:pt x="20456" y="45538"/>
                  </a:lnTo>
                  <a:lnTo>
                    <a:pt x="0" y="93723"/>
                  </a:lnTo>
                  <a:lnTo>
                    <a:pt x="9276" y="56996"/>
                  </a:lnTo>
                  <a:lnTo>
                    <a:pt x="24511" y="32511"/>
                  </a:lnTo>
                  <a:lnTo>
                    <a:pt x="43843" y="10438"/>
                  </a:lnTo>
                  <a:lnTo>
                    <a:pt x="63716" y="2402"/>
                  </a:lnTo>
                  <a:lnTo>
                    <a:pt x="86977" y="0"/>
                  </a:lnTo>
                  <a:lnTo>
                    <a:pt x="141150" y="11003"/>
                  </a:lnTo>
                  <a:lnTo>
                    <a:pt x="195468" y="45809"/>
                  </a:lnTo>
                  <a:lnTo>
                    <a:pt x="206364" y="56336"/>
                  </a:lnTo>
                  <a:lnTo>
                    <a:pt x="215082" y="696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0" name="Freeform 79"/>
          <p:cNvSpPr/>
          <p:nvPr/>
        </p:nvSpPr>
        <p:spPr>
          <a:xfrm>
            <a:off x="558010" y="172918"/>
            <a:ext cx="265161" cy="283705"/>
          </a:xfrm>
          <a:custGeom>
            <a:avLst/>
            <a:gdLst/>
            <a:ahLst/>
            <a:cxnLst/>
            <a:rect l="0" t="0" r="0" b="0"/>
            <a:pathLst>
              <a:path w="265161" h="283705">
                <a:moveTo>
                  <a:pt x="221098" y="6066"/>
                </a:moveTo>
                <a:lnTo>
                  <a:pt x="187476" y="0"/>
                </a:lnTo>
                <a:lnTo>
                  <a:pt x="135775" y="4521"/>
                </a:lnTo>
                <a:lnTo>
                  <a:pt x="86091" y="11350"/>
                </a:lnTo>
                <a:lnTo>
                  <a:pt x="53194" y="26219"/>
                </a:lnTo>
                <a:lnTo>
                  <a:pt x="38070" y="41929"/>
                </a:lnTo>
                <a:lnTo>
                  <a:pt x="32399" y="51032"/>
                </a:lnTo>
                <a:lnTo>
                  <a:pt x="29217" y="73624"/>
                </a:lnTo>
                <a:lnTo>
                  <a:pt x="32873" y="96923"/>
                </a:lnTo>
                <a:lnTo>
                  <a:pt x="42296" y="115077"/>
                </a:lnTo>
                <a:lnTo>
                  <a:pt x="63642" y="127825"/>
                </a:lnTo>
                <a:lnTo>
                  <a:pt x="113827" y="145541"/>
                </a:lnTo>
                <a:lnTo>
                  <a:pt x="172006" y="153069"/>
                </a:lnTo>
                <a:lnTo>
                  <a:pt x="207332" y="162576"/>
                </a:lnTo>
                <a:lnTo>
                  <a:pt x="248286" y="192807"/>
                </a:lnTo>
                <a:lnTo>
                  <a:pt x="264379" y="218934"/>
                </a:lnTo>
                <a:lnTo>
                  <a:pt x="265160" y="228697"/>
                </a:lnTo>
                <a:lnTo>
                  <a:pt x="259789" y="248902"/>
                </a:lnTo>
                <a:lnTo>
                  <a:pt x="246483" y="263342"/>
                </a:lnTo>
                <a:lnTo>
                  <a:pt x="216141" y="278048"/>
                </a:lnTo>
                <a:lnTo>
                  <a:pt x="189649" y="283704"/>
                </a:lnTo>
                <a:lnTo>
                  <a:pt x="140680" y="281482"/>
                </a:lnTo>
                <a:lnTo>
                  <a:pt x="85747" y="279133"/>
                </a:lnTo>
                <a:lnTo>
                  <a:pt x="22643" y="265218"/>
                </a:lnTo>
                <a:lnTo>
                  <a:pt x="0" y="25875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1452932" y="1158134"/>
            <a:ext cx="3295421" cy="123326"/>
          </a:xfrm>
          <a:custGeom>
            <a:avLst/>
            <a:gdLst/>
            <a:ahLst/>
            <a:cxnLst/>
            <a:rect l="0" t="0" r="0" b="0"/>
            <a:pathLst>
              <a:path w="3295421" h="123326">
                <a:moveTo>
                  <a:pt x="3295420" y="0"/>
                </a:moveTo>
                <a:lnTo>
                  <a:pt x="3277439" y="15641"/>
                </a:lnTo>
                <a:lnTo>
                  <a:pt x="3219089" y="50336"/>
                </a:lnTo>
                <a:lnTo>
                  <a:pt x="3209438" y="54614"/>
                </a:lnTo>
                <a:lnTo>
                  <a:pt x="3186236" y="56249"/>
                </a:lnTo>
                <a:lnTo>
                  <a:pt x="3127837" y="44712"/>
                </a:lnTo>
                <a:lnTo>
                  <a:pt x="3068847" y="27956"/>
                </a:lnTo>
                <a:lnTo>
                  <a:pt x="3028116" y="28691"/>
                </a:lnTo>
                <a:lnTo>
                  <a:pt x="2973601" y="39419"/>
                </a:lnTo>
                <a:lnTo>
                  <a:pt x="2916995" y="56259"/>
                </a:lnTo>
                <a:lnTo>
                  <a:pt x="2860711" y="78928"/>
                </a:lnTo>
                <a:lnTo>
                  <a:pt x="2820737" y="79538"/>
                </a:lnTo>
                <a:lnTo>
                  <a:pt x="2758565" y="66063"/>
                </a:lnTo>
                <a:lnTo>
                  <a:pt x="2708270" y="49401"/>
                </a:lnTo>
                <a:lnTo>
                  <a:pt x="2683515" y="39504"/>
                </a:lnTo>
                <a:lnTo>
                  <a:pt x="2639032" y="35102"/>
                </a:lnTo>
                <a:lnTo>
                  <a:pt x="2580392" y="46549"/>
                </a:lnTo>
                <a:lnTo>
                  <a:pt x="2523840" y="63293"/>
                </a:lnTo>
                <a:lnTo>
                  <a:pt x="2464506" y="71644"/>
                </a:lnTo>
                <a:lnTo>
                  <a:pt x="2413744" y="73091"/>
                </a:lnTo>
                <a:lnTo>
                  <a:pt x="2372837" y="67930"/>
                </a:lnTo>
                <a:lnTo>
                  <a:pt x="2319168" y="48470"/>
                </a:lnTo>
                <a:lnTo>
                  <a:pt x="2263506" y="35267"/>
                </a:lnTo>
                <a:lnTo>
                  <a:pt x="2201862" y="37902"/>
                </a:lnTo>
                <a:lnTo>
                  <a:pt x="2141766" y="49688"/>
                </a:lnTo>
                <a:lnTo>
                  <a:pt x="2087954" y="63281"/>
                </a:lnTo>
                <a:lnTo>
                  <a:pt x="2063888" y="67899"/>
                </a:lnTo>
                <a:lnTo>
                  <a:pt x="2010310" y="64452"/>
                </a:lnTo>
                <a:lnTo>
                  <a:pt x="1960255" y="57835"/>
                </a:lnTo>
                <a:lnTo>
                  <a:pt x="1900932" y="45263"/>
                </a:lnTo>
                <a:lnTo>
                  <a:pt x="1842940" y="31514"/>
                </a:lnTo>
                <a:lnTo>
                  <a:pt x="1814613" y="26875"/>
                </a:lnTo>
                <a:lnTo>
                  <a:pt x="1758299" y="33428"/>
                </a:lnTo>
                <a:lnTo>
                  <a:pt x="1695310" y="49376"/>
                </a:lnTo>
                <a:lnTo>
                  <a:pt x="1641796" y="63219"/>
                </a:lnTo>
                <a:lnTo>
                  <a:pt x="1580576" y="71629"/>
                </a:lnTo>
                <a:lnTo>
                  <a:pt x="1535077" y="67497"/>
                </a:lnTo>
                <a:lnTo>
                  <a:pt x="1477781" y="48385"/>
                </a:lnTo>
                <a:lnTo>
                  <a:pt x="1421403" y="35251"/>
                </a:lnTo>
                <a:lnTo>
                  <a:pt x="1382369" y="35791"/>
                </a:lnTo>
                <a:lnTo>
                  <a:pt x="1319768" y="49687"/>
                </a:lnTo>
                <a:lnTo>
                  <a:pt x="1263908" y="66754"/>
                </a:lnTo>
                <a:lnTo>
                  <a:pt x="1212997" y="79563"/>
                </a:lnTo>
                <a:lnTo>
                  <a:pt x="1157880" y="80187"/>
                </a:lnTo>
                <a:lnTo>
                  <a:pt x="1101933" y="69392"/>
                </a:lnTo>
                <a:lnTo>
                  <a:pt x="1044651" y="57164"/>
                </a:lnTo>
                <a:lnTo>
                  <a:pt x="981344" y="56655"/>
                </a:lnTo>
                <a:lnTo>
                  <a:pt x="923432" y="61884"/>
                </a:lnTo>
                <a:lnTo>
                  <a:pt x="868102" y="78558"/>
                </a:lnTo>
                <a:lnTo>
                  <a:pt x="805733" y="97982"/>
                </a:lnTo>
                <a:lnTo>
                  <a:pt x="744680" y="102673"/>
                </a:lnTo>
                <a:lnTo>
                  <a:pt x="693280" y="93547"/>
                </a:lnTo>
                <a:lnTo>
                  <a:pt x="638413" y="80480"/>
                </a:lnTo>
                <a:lnTo>
                  <a:pt x="583684" y="76209"/>
                </a:lnTo>
                <a:lnTo>
                  <a:pt x="521444" y="88530"/>
                </a:lnTo>
                <a:lnTo>
                  <a:pt x="463985" y="105390"/>
                </a:lnTo>
                <a:lnTo>
                  <a:pt x="428766" y="112725"/>
                </a:lnTo>
                <a:lnTo>
                  <a:pt x="388694" y="111779"/>
                </a:lnTo>
                <a:lnTo>
                  <a:pt x="325317" y="98905"/>
                </a:lnTo>
                <a:lnTo>
                  <a:pt x="267855" y="98696"/>
                </a:lnTo>
                <a:lnTo>
                  <a:pt x="211181" y="112823"/>
                </a:lnTo>
                <a:lnTo>
                  <a:pt x="165457" y="123325"/>
                </a:lnTo>
                <a:lnTo>
                  <a:pt x="125454" y="122329"/>
                </a:lnTo>
                <a:lnTo>
                  <a:pt x="63271" y="110606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2884808" y="168455"/>
            <a:ext cx="400084" cy="378796"/>
          </a:xfrm>
          <a:custGeom>
            <a:avLst/>
            <a:gdLst/>
            <a:ahLst/>
            <a:cxnLst/>
            <a:rect l="0" t="0" r="0" b="0"/>
            <a:pathLst>
              <a:path w="400084" h="378796">
                <a:moveTo>
                  <a:pt x="0" y="10529"/>
                </a:moveTo>
                <a:lnTo>
                  <a:pt x="16811" y="29680"/>
                </a:lnTo>
                <a:lnTo>
                  <a:pt x="49498" y="83746"/>
                </a:lnTo>
                <a:lnTo>
                  <a:pt x="77281" y="139549"/>
                </a:lnTo>
                <a:lnTo>
                  <a:pt x="110924" y="200431"/>
                </a:lnTo>
                <a:lnTo>
                  <a:pt x="135259" y="252736"/>
                </a:lnTo>
                <a:lnTo>
                  <a:pt x="170053" y="306795"/>
                </a:lnTo>
                <a:lnTo>
                  <a:pt x="209047" y="363376"/>
                </a:lnTo>
                <a:lnTo>
                  <a:pt x="216574" y="372103"/>
                </a:lnTo>
                <a:lnTo>
                  <a:pt x="225101" y="376750"/>
                </a:lnTo>
                <a:lnTo>
                  <a:pt x="243934" y="378795"/>
                </a:lnTo>
                <a:lnTo>
                  <a:pt x="251530" y="374193"/>
                </a:lnTo>
                <a:lnTo>
                  <a:pt x="281763" y="320389"/>
                </a:lnTo>
                <a:lnTo>
                  <a:pt x="300629" y="260166"/>
                </a:lnTo>
                <a:lnTo>
                  <a:pt x="315620" y="208929"/>
                </a:lnTo>
                <a:lnTo>
                  <a:pt x="334541" y="148570"/>
                </a:lnTo>
                <a:lnTo>
                  <a:pt x="360011" y="94911"/>
                </a:lnTo>
                <a:lnTo>
                  <a:pt x="387166" y="39015"/>
                </a:lnTo>
                <a:lnTo>
                  <a:pt x="40008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7" name="Group 86"/>
          <p:cNvGrpSpPr/>
          <p:nvPr/>
        </p:nvGrpSpPr>
        <p:grpSpPr>
          <a:xfrm>
            <a:off x="6018779" y="212734"/>
            <a:ext cx="687875" cy="324220"/>
            <a:chOff x="6018779" y="212734"/>
            <a:chExt cx="687875" cy="324220"/>
          </a:xfrm>
        </p:grpSpPr>
        <p:sp>
          <p:nvSpPr>
            <p:cNvPr id="83" name="Freeform 82"/>
            <p:cNvSpPr/>
            <p:nvPr/>
          </p:nvSpPr>
          <p:spPr>
            <a:xfrm>
              <a:off x="6018779" y="212734"/>
              <a:ext cx="257237" cy="292634"/>
            </a:xfrm>
            <a:custGeom>
              <a:avLst/>
              <a:gdLst/>
              <a:ahLst/>
              <a:cxnLst/>
              <a:rect l="0" t="0" r="0" b="0"/>
              <a:pathLst>
                <a:path w="257237" h="292634">
                  <a:moveTo>
                    <a:pt x="66692" y="292633"/>
                  </a:moveTo>
                  <a:lnTo>
                    <a:pt x="49904" y="237589"/>
                  </a:lnTo>
                  <a:lnTo>
                    <a:pt x="43359" y="183061"/>
                  </a:lnTo>
                  <a:lnTo>
                    <a:pt x="31148" y="121901"/>
                  </a:lnTo>
                  <a:lnTo>
                    <a:pt x="17470" y="65929"/>
                  </a:lnTo>
                  <a:lnTo>
                    <a:pt x="0" y="9012"/>
                  </a:lnTo>
                  <a:lnTo>
                    <a:pt x="1174" y="2947"/>
                  </a:lnTo>
                  <a:lnTo>
                    <a:pt x="5466" y="73"/>
                  </a:lnTo>
                  <a:lnTo>
                    <a:pt x="19593" y="0"/>
                  </a:lnTo>
                  <a:lnTo>
                    <a:pt x="60378" y="12604"/>
                  </a:lnTo>
                  <a:lnTo>
                    <a:pt x="118504" y="44017"/>
                  </a:lnTo>
                  <a:lnTo>
                    <a:pt x="177457" y="78627"/>
                  </a:lnTo>
                  <a:lnTo>
                    <a:pt x="215217" y="107814"/>
                  </a:lnTo>
                  <a:lnTo>
                    <a:pt x="252382" y="156381"/>
                  </a:lnTo>
                  <a:lnTo>
                    <a:pt x="257236" y="177095"/>
                  </a:lnTo>
                  <a:lnTo>
                    <a:pt x="254324" y="197999"/>
                  </a:lnTo>
                  <a:lnTo>
                    <a:pt x="239530" y="228329"/>
                  </a:lnTo>
                  <a:lnTo>
                    <a:pt x="226957" y="244946"/>
                  </a:lnTo>
                  <a:lnTo>
                    <a:pt x="201135" y="261866"/>
                  </a:lnTo>
                  <a:lnTo>
                    <a:pt x="142267" y="273417"/>
                  </a:lnTo>
                  <a:lnTo>
                    <a:pt x="86745" y="289675"/>
                  </a:lnTo>
                  <a:lnTo>
                    <a:pt x="77221" y="292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348684" y="47378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405231" y="242155"/>
              <a:ext cx="245964" cy="268462"/>
            </a:xfrm>
            <a:custGeom>
              <a:avLst/>
              <a:gdLst/>
              <a:ahLst/>
              <a:cxnLst/>
              <a:rect l="0" t="0" r="0" b="0"/>
              <a:pathLst>
                <a:path w="245964" h="268462">
                  <a:moveTo>
                    <a:pt x="132966" y="21057"/>
                  </a:moveTo>
                  <a:lnTo>
                    <a:pt x="69538" y="40185"/>
                  </a:lnTo>
                  <a:lnTo>
                    <a:pt x="48623" y="51395"/>
                  </a:lnTo>
                  <a:lnTo>
                    <a:pt x="33869" y="67296"/>
                  </a:lnTo>
                  <a:lnTo>
                    <a:pt x="9276" y="111689"/>
                  </a:lnTo>
                  <a:lnTo>
                    <a:pt x="0" y="157355"/>
                  </a:lnTo>
                  <a:lnTo>
                    <a:pt x="5272" y="208377"/>
                  </a:lnTo>
                  <a:lnTo>
                    <a:pt x="11092" y="230652"/>
                  </a:lnTo>
                  <a:lnTo>
                    <a:pt x="23818" y="249131"/>
                  </a:lnTo>
                  <a:lnTo>
                    <a:pt x="32124" y="257334"/>
                  </a:lnTo>
                  <a:lnTo>
                    <a:pt x="56952" y="266449"/>
                  </a:lnTo>
                  <a:lnTo>
                    <a:pt x="103813" y="268461"/>
                  </a:lnTo>
                  <a:lnTo>
                    <a:pt x="166461" y="258660"/>
                  </a:lnTo>
                  <a:lnTo>
                    <a:pt x="198523" y="243276"/>
                  </a:lnTo>
                  <a:lnTo>
                    <a:pt x="222840" y="223900"/>
                  </a:lnTo>
                  <a:lnTo>
                    <a:pt x="239274" y="197752"/>
                  </a:lnTo>
                  <a:lnTo>
                    <a:pt x="245963" y="162188"/>
                  </a:lnTo>
                  <a:lnTo>
                    <a:pt x="242356" y="127604"/>
                  </a:lnTo>
                  <a:lnTo>
                    <a:pt x="228288" y="95131"/>
                  </a:lnTo>
                  <a:lnTo>
                    <a:pt x="184297" y="42163"/>
                  </a:lnTo>
                  <a:lnTo>
                    <a:pt x="163968" y="23419"/>
                  </a:lnTo>
                  <a:lnTo>
                    <a:pt x="128561" y="4972"/>
                  </a:lnTo>
                  <a:lnTo>
                    <a:pt x="11190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696124" y="51589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153584" y="509513"/>
            <a:ext cx="4857511" cy="447753"/>
            <a:chOff x="153584" y="509513"/>
            <a:chExt cx="4857511" cy="447753"/>
          </a:xfrm>
        </p:grpSpPr>
        <p:sp>
          <p:nvSpPr>
            <p:cNvPr id="2" name="Freeform 1"/>
            <p:cNvSpPr/>
            <p:nvPr/>
          </p:nvSpPr>
          <p:spPr>
            <a:xfrm>
              <a:off x="279926" y="625326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0"/>
                  </a:moveTo>
                  <a:lnTo>
                    <a:pt x="20407" y="16768"/>
                  </a:lnTo>
                  <a:lnTo>
                    <a:pt x="13455" y="60731"/>
                  </a:lnTo>
                  <a:lnTo>
                    <a:pt x="18342" y="121658"/>
                  </a:lnTo>
                  <a:lnTo>
                    <a:pt x="20521" y="178753"/>
                  </a:lnTo>
                  <a:lnTo>
                    <a:pt x="15362" y="22950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3584" y="562155"/>
              <a:ext cx="273742" cy="84229"/>
            </a:xfrm>
            <a:custGeom>
              <a:avLst/>
              <a:gdLst/>
              <a:ahLst/>
              <a:cxnLst/>
              <a:rect l="0" t="0" r="0" b="0"/>
              <a:pathLst>
                <a:path w="273742" h="84229">
                  <a:moveTo>
                    <a:pt x="273741" y="0"/>
                  </a:moveTo>
                  <a:lnTo>
                    <a:pt x="212630" y="17959"/>
                  </a:lnTo>
                  <a:lnTo>
                    <a:pt x="152610" y="35150"/>
                  </a:lnTo>
                  <a:lnTo>
                    <a:pt x="95443" y="52650"/>
                  </a:lnTo>
                  <a:lnTo>
                    <a:pt x="42204" y="7019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4641" y="856953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76817" y="15641"/>
                  </a:lnTo>
                  <a:lnTo>
                    <a:pt x="220444" y="38438"/>
                  </a:lnTo>
                  <a:lnTo>
                    <a:pt x="162781" y="56130"/>
                  </a:lnTo>
                  <a:lnTo>
                    <a:pt x="102301" y="62950"/>
                  </a:lnTo>
                  <a:lnTo>
                    <a:pt x="43107" y="7764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93974" y="716202"/>
              <a:ext cx="112378" cy="155156"/>
            </a:xfrm>
            <a:custGeom>
              <a:avLst/>
              <a:gdLst/>
              <a:ahLst/>
              <a:cxnLst/>
              <a:rect l="0" t="0" r="0" b="0"/>
              <a:pathLst>
                <a:path w="112378" h="155156">
                  <a:moveTo>
                    <a:pt x="7092" y="77580"/>
                  </a:moveTo>
                  <a:lnTo>
                    <a:pt x="25050" y="131455"/>
                  </a:lnTo>
                  <a:lnTo>
                    <a:pt x="32950" y="155155"/>
                  </a:lnTo>
                  <a:lnTo>
                    <a:pt x="8161" y="97556"/>
                  </a:lnTo>
                  <a:lnTo>
                    <a:pt x="0" y="61142"/>
                  </a:lnTo>
                  <a:lnTo>
                    <a:pt x="4330" y="40639"/>
                  </a:lnTo>
                  <a:lnTo>
                    <a:pt x="8760" y="31896"/>
                  </a:lnTo>
                  <a:lnTo>
                    <a:pt x="23041" y="19062"/>
                  </a:lnTo>
                  <a:lnTo>
                    <a:pt x="60805" y="1290"/>
                  </a:lnTo>
                  <a:lnTo>
                    <a:pt x="81267" y="0"/>
                  </a:lnTo>
                  <a:lnTo>
                    <a:pt x="112377" y="3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58993" y="712625"/>
              <a:ext cx="135148" cy="175915"/>
            </a:xfrm>
            <a:custGeom>
              <a:avLst/>
              <a:gdLst/>
              <a:ahLst/>
              <a:cxnLst/>
              <a:rect l="0" t="0" r="0" b="0"/>
              <a:pathLst>
                <a:path w="135148" h="175915">
                  <a:moveTo>
                    <a:pt x="0" y="81157"/>
                  </a:moveTo>
                  <a:lnTo>
                    <a:pt x="42692" y="78038"/>
                  </a:lnTo>
                  <a:lnTo>
                    <a:pt x="102068" y="62029"/>
                  </a:lnTo>
                  <a:lnTo>
                    <a:pt x="124913" y="50819"/>
                  </a:lnTo>
                  <a:lnTo>
                    <a:pt x="131238" y="43384"/>
                  </a:lnTo>
                  <a:lnTo>
                    <a:pt x="134286" y="34918"/>
                  </a:lnTo>
                  <a:lnTo>
                    <a:pt x="135147" y="25765"/>
                  </a:lnTo>
                  <a:lnTo>
                    <a:pt x="132212" y="18493"/>
                  </a:lnTo>
                  <a:lnTo>
                    <a:pt x="119593" y="7293"/>
                  </a:lnTo>
                  <a:lnTo>
                    <a:pt x="87168" y="0"/>
                  </a:lnTo>
                  <a:lnTo>
                    <a:pt x="64478" y="4533"/>
                  </a:lnTo>
                  <a:lnTo>
                    <a:pt x="35092" y="20239"/>
                  </a:lnTo>
                  <a:lnTo>
                    <a:pt x="26905" y="26507"/>
                  </a:lnTo>
                  <a:lnTo>
                    <a:pt x="14687" y="45950"/>
                  </a:lnTo>
                  <a:lnTo>
                    <a:pt x="7698" y="69019"/>
                  </a:lnTo>
                  <a:lnTo>
                    <a:pt x="8491" y="90970"/>
                  </a:lnTo>
                  <a:lnTo>
                    <a:pt x="21103" y="123059"/>
                  </a:lnTo>
                  <a:lnTo>
                    <a:pt x="39658" y="149205"/>
                  </a:lnTo>
                  <a:lnTo>
                    <a:pt x="65563" y="166180"/>
                  </a:lnTo>
                  <a:lnTo>
                    <a:pt x="126342" y="175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79880" y="725022"/>
              <a:ext cx="125174" cy="167176"/>
            </a:xfrm>
            <a:custGeom>
              <a:avLst/>
              <a:gdLst/>
              <a:ahLst/>
              <a:cxnLst/>
              <a:rect l="0" t="0" r="0" b="0"/>
              <a:pathLst>
                <a:path w="125174" h="167176">
                  <a:moveTo>
                    <a:pt x="105497" y="5589"/>
                  </a:moveTo>
                  <a:lnTo>
                    <a:pt x="88729" y="0"/>
                  </a:lnTo>
                  <a:lnTo>
                    <a:pt x="71138" y="376"/>
                  </a:lnTo>
                  <a:lnTo>
                    <a:pt x="31249" y="10149"/>
                  </a:lnTo>
                  <a:lnTo>
                    <a:pt x="5639" y="25528"/>
                  </a:lnTo>
                  <a:lnTo>
                    <a:pt x="1490" y="32920"/>
                  </a:lnTo>
                  <a:lnTo>
                    <a:pt x="0" y="50492"/>
                  </a:lnTo>
                  <a:lnTo>
                    <a:pt x="3580" y="57751"/>
                  </a:lnTo>
                  <a:lnTo>
                    <a:pt x="16917" y="68937"/>
                  </a:lnTo>
                  <a:lnTo>
                    <a:pt x="72529" y="81045"/>
                  </a:lnTo>
                  <a:lnTo>
                    <a:pt x="105087" y="93457"/>
                  </a:lnTo>
                  <a:lnTo>
                    <a:pt x="115752" y="99263"/>
                  </a:lnTo>
                  <a:lnTo>
                    <a:pt x="121692" y="107813"/>
                  </a:lnTo>
                  <a:lnTo>
                    <a:pt x="125173" y="129791"/>
                  </a:lnTo>
                  <a:lnTo>
                    <a:pt x="122124" y="138693"/>
                  </a:lnTo>
                  <a:lnTo>
                    <a:pt x="109377" y="151704"/>
                  </a:lnTo>
                  <a:lnTo>
                    <a:pt x="82470" y="165606"/>
                  </a:lnTo>
                  <a:lnTo>
                    <a:pt x="62507" y="167175"/>
                  </a:lnTo>
                  <a:lnTo>
                    <a:pt x="212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2484" y="725612"/>
              <a:ext cx="142683" cy="176499"/>
            </a:xfrm>
            <a:custGeom>
              <a:avLst/>
              <a:gdLst/>
              <a:ahLst/>
              <a:cxnLst/>
              <a:rect l="0" t="0" r="0" b="0"/>
              <a:pathLst>
                <a:path w="142683" h="176499">
                  <a:moveTo>
                    <a:pt x="7649" y="89227"/>
                  </a:moveTo>
                  <a:lnTo>
                    <a:pt x="62694" y="72439"/>
                  </a:lnTo>
                  <a:lnTo>
                    <a:pt x="98308" y="67096"/>
                  </a:lnTo>
                  <a:lnTo>
                    <a:pt x="124718" y="51734"/>
                  </a:lnTo>
                  <a:lnTo>
                    <a:pt x="140008" y="39029"/>
                  </a:lnTo>
                  <a:lnTo>
                    <a:pt x="142682" y="31195"/>
                  </a:lnTo>
                  <a:lnTo>
                    <a:pt x="139414" y="13132"/>
                  </a:lnTo>
                  <a:lnTo>
                    <a:pt x="132927" y="6912"/>
                  </a:lnTo>
                  <a:lnTo>
                    <a:pt x="113241" y="0"/>
                  </a:lnTo>
                  <a:lnTo>
                    <a:pt x="81440" y="1698"/>
                  </a:lnTo>
                  <a:lnTo>
                    <a:pt x="49790" y="15200"/>
                  </a:lnTo>
                  <a:lnTo>
                    <a:pt x="23775" y="34018"/>
                  </a:lnTo>
                  <a:lnTo>
                    <a:pt x="6838" y="60001"/>
                  </a:lnTo>
                  <a:lnTo>
                    <a:pt x="0" y="95516"/>
                  </a:lnTo>
                  <a:lnTo>
                    <a:pt x="4639" y="118928"/>
                  </a:lnTo>
                  <a:lnTo>
                    <a:pt x="20405" y="148720"/>
                  </a:lnTo>
                  <a:lnTo>
                    <a:pt x="34376" y="163632"/>
                  </a:lnTo>
                  <a:lnTo>
                    <a:pt x="52283" y="174159"/>
                  </a:lnTo>
                  <a:lnTo>
                    <a:pt x="71940" y="176498"/>
                  </a:lnTo>
                  <a:lnTo>
                    <a:pt x="123463" y="173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6217" y="760841"/>
              <a:ext cx="204000" cy="133476"/>
            </a:xfrm>
            <a:custGeom>
              <a:avLst/>
              <a:gdLst/>
              <a:ahLst/>
              <a:cxnLst/>
              <a:rect l="0" t="0" r="0" b="0"/>
              <a:pathLst>
                <a:path w="204000" h="133476">
                  <a:moveTo>
                    <a:pt x="88186" y="75055"/>
                  </a:moveTo>
                  <a:lnTo>
                    <a:pt x="96519" y="37577"/>
                  </a:lnTo>
                  <a:lnTo>
                    <a:pt x="97251" y="25504"/>
                  </a:lnTo>
                  <a:lnTo>
                    <a:pt x="94229" y="16285"/>
                  </a:lnTo>
                  <a:lnTo>
                    <a:pt x="88705" y="8969"/>
                  </a:lnTo>
                  <a:lnTo>
                    <a:pt x="81513" y="2922"/>
                  </a:lnTo>
                  <a:lnTo>
                    <a:pt x="73209" y="60"/>
                  </a:lnTo>
                  <a:lnTo>
                    <a:pt x="54623" y="0"/>
                  </a:lnTo>
                  <a:lnTo>
                    <a:pt x="37784" y="6992"/>
                  </a:lnTo>
                  <a:lnTo>
                    <a:pt x="30018" y="12133"/>
                  </a:lnTo>
                  <a:lnTo>
                    <a:pt x="18270" y="27203"/>
                  </a:lnTo>
                  <a:lnTo>
                    <a:pt x="1196" y="65473"/>
                  </a:lnTo>
                  <a:lnTo>
                    <a:pt x="0" y="86004"/>
                  </a:lnTo>
                  <a:lnTo>
                    <a:pt x="4539" y="105658"/>
                  </a:lnTo>
                  <a:lnTo>
                    <a:pt x="14354" y="122192"/>
                  </a:lnTo>
                  <a:lnTo>
                    <a:pt x="22587" y="127537"/>
                  </a:lnTo>
                  <a:lnTo>
                    <a:pt x="44213" y="133475"/>
                  </a:lnTo>
                  <a:lnTo>
                    <a:pt x="54191" y="132719"/>
                  </a:lnTo>
                  <a:lnTo>
                    <a:pt x="71517" y="125640"/>
                  </a:lnTo>
                  <a:lnTo>
                    <a:pt x="94425" y="102912"/>
                  </a:lnTo>
                  <a:lnTo>
                    <a:pt x="102657" y="80807"/>
                  </a:lnTo>
                  <a:lnTo>
                    <a:pt x="105146" y="56555"/>
                  </a:lnTo>
                  <a:lnTo>
                    <a:pt x="102353" y="34078"/>
                  </a:lnTo>
                  <a:lnTo>
                    <a:pt x="101140" y="31359"/>
                  </a:lnTo>
                  <a:lnTo>
                    <a:pt x="99792" y="40817"/>
                  </a:lnTo>
                  <a:lnTo>
                    <a:pt x="104623" y="66860"/>
                  </a:lnTo>
                  <a:lnTo>
                    <a:pt x="119052" y="91215"/>
                  </a:lnTo>
                  <a:lnTo>
                    <a:pt x="134660" y="102904"/>
                  </a:lnTo>
                  <a:lnTo>
                    <a:pt x="143735" y="107659"/>
                  </a:lnTo>
                  <a:lnTo>
                    <a:pt x="153294" y="108490"/>
                  </a:lnTo>
                  <a:lnTo>
                    <a:pt x="173275" y="103173"/>
                  </a:lnTo>
                  <a:lnTo>
                    <a:pt x="203999" y="85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86283" y="747918"/>
              <a:ext cx="130805" cy="144240"/>
            </a:xfrm>
            <a:custGeom>
              <a:avLst/>
              <a:gdLst/>
              <a:ahLst/>
              <a:cxnLst/>
              <a:rect l="0" t="0" r="0" b="0"/>
              <a:pathLst>
                <a:path w="130805" h="144240">
                  <a:moveTo>
                    <a:pt x="4462" y="35336"/>
                  </a:moveTo>
                  <a:lnTo>
                    <a:pt x="22420" y="89211"/>
                  </a:lnTo>
                  <a:lnTo>
                    <a:pt x="40763" y="144239"/>
                  </a:lnTo>
                  <a:lnTo>
                    <a:pt x="38923" y="138719"/>
                  </a:lnTo>
                  <a:lnTo>
                    <a:pt x="4950" y="76314"/>
                  </a:lnTo>
                  <a:lnTo>
                    <a:pt x="0" y="55888"/>
                  </a:lnTo>
                  <a:lnTo>
                    <a:pt x="1699" y="35112"/>
                  </a:lnTo>
                  <a:lnTo>
                    <a:pt x="6129" y="26998"/>
                  </a:lnTo>
                  <a:lnTo>
                    <a:pt x="20411" y="14862"/>
                  </a:lnTo>
                  <a:lnTo>
                    <a:pt x="48182" y="1454"/>
                  </a:lnTo>
                  <a:lnTo>
                    <a:pt x="68347" y="0"/>
                  </a:lnTo>
                  <a:lnTo>
                    <a:pt x="130804" y="37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97501" y="760034"/>
              <a:ext cx="119628" cy="123341"/>
            </a:xfrm>
            <a:custGeom>
              <a:avLst/>
              <a:gdLst/>
              <a:ahLst/>
              <a:cxnLst/>
              <a:rect l="0" t="0" r="0" b="0"/>
              <a:pathLst>
                <a:path w="119628" h="123341">
                  <a:moveTo>
                    <a:pt x="77513" y="44277"/>
                  </a:moveTo>
                  <a:lnTo>
                    <a:pt x="77513" y="21920"/>
                  </a:lnTo>
                  <a:lnTo>
                    <a:pt x="74004" y="14165"/>
                  </a:lnTo>
                  <a:lnTo>
                    <a:pt x="60745" y="2428"/>
                  </a:lnTo>
                  <a:lnTo>
                    <a:pt x="52297" y="0"/>
                  </a:lnTo>
                  <a:lnTo>
                    <a:pt x="33550" y="422"/>
                  </a:lnTo>
                  <a:lnTo>
                    <a:pt x="25978" y="4512"/>
                  </a:lnTo>
                  <a:lnTo>
                    <a:pt x="14444" y="18415"/>
                  </a:lnTo>
                  <a:lnTo>
                    <a:pt x="1374" y="45973"/>
                  </a:lnTo>
                  <a:lnTo>
                    <a:pt x="0" y="69207"/>
                  </a:lnTo>
                  <a:lnTo>
                    <a:pt x="4458" y="92792"/>
                  </a:lnTo>
                  <a:lnTo>
                    <a:pt x="14239" y="111073"/>
                  </a:lnTo>
                  <a:lnTo>
                    <a:pt x="22462" y="116883"/>
                  </a:lnTo>
                  <a:lnTo>
                    <a:pt x="44077" y="123340"/>
                  </a:lnTo>
                  <a:lnTo>
                    <a:pt x="76965" y="121385"/>
                  </a:lnTo>
                  <a:lnTo>
                    <a:pt x="119627" y="107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59242" y="604269"/>
              <a:ext cx="368498" cy="287373"/>
            </a:xfrm>
            <a:custGeom>
              <a:avLst/>
              <a:gdLst/>
              <a:ahLst/>
              <a:cxnLst/>
              <a:rect l="0" t="0" r="0" b="0"/>
              <a:pathLst>
                <a:path w="368498" h="287373">
                  <a:moveTo>
                    <a:pt x="0" y="0"/>
                  </a:moveTo>
                  <a:lnTo>
                    <a:pt x="3120" y="54145"/>
                  </a:lnTo>
                  <a:lnTo>
                    <a:pt x="14654" y="109092"/>
                  </a:lnTo>
                  <a:lnTo>
                    <a:pt x="24749" y="156586"/>
                  </a:lnTo>
                  <a:lnTo>
                    <a:pt x="29560" y="207703"/>
                  </a:lnTo>
                  <a:lnTo>
                    <a:pt x="36575" y="248715"/>
                  </a:lnTo>
                  <a:lnTo>
                    <a:pt x="39591" y="251208"/>
                  </a:lnTo>
                  <a:lnTo>
                    <a:pt x="42772" y="247021"/>
                  </a:lnTo>
                  <a:lnTo>
                    <a:pt x="66348" y="183803"/>
                  </a:lnTo>
                  <a:lnTo>
                    <a:pt x="72308" y="175178"/>
                  </a:lnTo>
                  <a:lnTo>
                    <a:pt x="79791" y="170598"/>
                  </a:lnTo>
                  <a:lnTo>
                    <a:pt x="97464" y="168628"/>
                  </a:lnTo>
                  <a:lnTo>
                    <a:pt x="113897" y="174772"/>
                  </a:lnTo>
                  <a:lnTo>
                    <a:pt x="129000" y="186471"/>
                  </a:lnTo>
                  <a:lnTo>
                    <a:pt x="149486" y="213958"/>
                  </a:lnTo>
                  <a:lnTo>
                    <a:pt x="171316" y="272570"/>
                  </a:lnTo>
                  <a:lnTo>
                    <a:pt x="175042" y="276470"/>
                  </a:lnTo>
                  <a:lnTo>
                    <a:pt x="178696" y="275561"/>
                  </a:lnTo>
                  <a:lnTo>
                    <a:pt x="185875" y="265191"/>
                  </a:lnTo>
                  <a:lnTo>
                    <a:pt x="192966" y="248884"/>
                  </a:lnTo>
                  <a:lnTo>
                    <a:pt x="200004" y="243132"/>
                  </a:lnTo>
                  <a:lnTo>
                    <a:pt x="252448" y="227553"/>
                  </a:lnTo>
                  <a:lnTo>
                    <a:pt x="313629" y="210496"/>
                  </a:lnTo>
                  <a:lnTo>
                    <a:pt x="324899" y="207011"/>
                  </a:lnTo>
                  <a:lnTo>
                    <a:pt x="333583" y="201179"/>
                  </a:lnTo>
                  <a:lnTo>
                    <a:pt x="346351" y="185339"/>
                  </a:lnTo>
                  <a:lnTo>
                    <a:pt x="347884" y="176202"/>
                  </a:lnTo>
                  <a:lnTo>
                    <a:pt x="343348" y="156691"/>
                  </a:lnTo>
                  <a:lnTo>
                    <a:pt x="336523" y="150084"/>
                  </a:lnTo>
                  <a:lnTo>
                    <a:pt x="316462" y="142744"/>
                  </a:lnTo>
                  <a:lnTo>
                    <a:pt x="278860" y="144200"/>
                  </a:lnTo>
                  <a:lnTo>
                    <a:pt x="258079" y="152217"/>
                  </a:lnTo>
                  <a:lnTo>
                    <a:pt x="249262" y="157630"/>
                  </a:lnTo>
                  <a:lnTo>
                    <a:pt x="236345" y="173003"/>
                  </a:lnTo>
                  <a:lnTo>
                    <a:pt x="231263" y="182016"/>
                  </a:lnTo>
                  <a:lnTo>
                    <a:pt x="228735" y="201389"/>
                  </a:lnTo>
                  <a:lnTo>
                    <a:pt x="236645" y="242422"/>
                  </a:lnTo>
                  <a:lnTo>
                    <a:pt x="251701" y="268231"/>
                  </a:lnTo>
                  <a:lnTo>
                    <a:pt x="267455" y="280261"/>
                  </a:lnTo>
                  <a:lnTo>
                    <a:pt x="276569" y="285107"/>
                  </a:lnTo>
                  <a:lnTo>
                    <a:pt x="296055" y="287372"/>
                  </a:lnTo>
                  <a:lnTo>
                    <a:pt x="337160" y="279293"/>
                  </a:lnTo>
                  <a:lnTo>
                    <a:pt x="36849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23818" y="567311"/>
              <a:ext cx="125021" cy="359035"/>
            </a:xfrm>
            <a:custGeom>
              <a:avLst/>
              <a:gdLst/>
              <a:ahLst/>
              <a:cxnLst/>
              <a:rect l="0" t="0" r="0" b="0"/>
              <a:pathLst>
                <a:path w="125021" h="359035">
                  <a:moveTo>
                    <a:pt x="51320" y="300171"/>
                  </a:moveTo>
                  <a:lnTo>
                    <a:pt x="62499" y="288992"/>
                  </a:lnTo>
                  <a:lnTo>
                    <a:pt x="67987" y="271026"/>
                  </a:lnTo>
                  <a:lnTo>
                    <a:pt x="69451" y="259684"/>
                  </a:lnTo>
                  <a:lnTo>
                    <a:pt x="64837" y="237723"/>
                  </a:lnTo>
                  <a:lnTo>
                    <a:pt x="60332" y="226954"/>
                  </a:lnTo>
                  <a:lnTo>
                    <a:pt x="53819" y="222114"/>
                  </a:lnTo>
                  <a:lnTo>
                    <a:pt x="45967" y="221226"/>
                  </a:lnTo>
                  <a:lnTo>
                    <a:pt x="37223" y="222975"/>
                  </a:lnTo>
                  <a:lnTo>
                    <a:pt x="21268" y="234276"/>
                  </a:lnTo>
                  <a:lnTo>
                    <a:pt x="13738" y="242203"/>
                  </a:lnTo>
                  <a:lnTo>
                    <a:pt x="5371" y="263489"/>
                  </a:lnTo>
                  <a:lnTo>
                    <a:pt x="0" y="320871"/>
                  </a:lnTo>
                  <a:lnTo>
                    <a:pt x="5505" y="344856"/>
                  </a:lnTo>
                  <a:lnTo>
                    <a:pt x="10248" y="354527"/>
                  </a:lnTo>
                  <a:lnTo>
                    <a:pt x="16920" y="358635"/>
                  </a:lnTo>
                  <a:lnTo>
                    <a:pt x="24877" y="359034"/>
                  </a:lnTo>
                  <a:lnTo>
                    <a:pt x="41908" y="353239"/>
                  </a:lnTo>
                  <a:lnTo>
                    <a:pt x="79081" y="323869"/>
                  </a:lnTo>
                  <a:lnTo>
                    <a:pt x="100360" y="297834"/>
                  </a:lnTo>
                  <a:lnTo>
                    <a:pt x="115894" y="256715"/>
                  </a:lnTo>
                  <a:lnTo>
                    <a:pt x="123217" y="196484"/>
                  </a:lnTo>
                  <a:lnTo>
                    <a:pt x="123316" y="140767"/>
                  </a:lnTo>
                  <a:lnTo>
                    <a:pt x="116456" y="89034"/>
                  </a:lnTo>
                  <a:lnTo>
                    <a:pt x="100250" y="27742"/>
                  </a:lnTo>
                  <a:lnTo>
                    <a:pt x="84276" y="822"/>
                  </a:lnTo>
                  <a:lnTo>
                    <a:pt x="79140" y="0"/>
                  </a:lnTo>
                  <a:lnTo>
                    <a:pt x="74546" y="4130"/>
                  </a:lnTo>
                  <a:lnTo>
                    <a:pt x="70313" y="11564"/>
                  </a:lnTo>
                  <a:lnTo>
                    <a:pt x="63521" y="57115"/>
                  </a:lnTo>
                  <a:lnTo>
                    <a:pt x="65299" y="111173"/>
                  </a:lnTo>
                  <a:lnTo>
                    <a:pt x="70979" y="172501"/>
                  </a:lnTo>
                  <a:lnTo>
                    <a:pt x="80507" y="232535"/>
                  </a:lnTo>
                  <a:lnTo>
                    <a:pt x="91424" y="272982"/>
                  </a:lnTo>
                  <a:lnTo>
                    <a:pt x="121269" y="333286"/>
                  </a:lnTo>
                  <a:lnTo>
                    <a:pt x="125020" y="342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99571" y="509513"/>
              <a:ext cx="178138" cy="412184"/>
            </a:xfrm>
            <a:custGeom>
              <a:avLst/>
              <a:gdLst/>
              <a:ahLst/>
              <a:cxnLst/>
              <a:rect l="0" t="0" r="0" b="0"/>
              <a:pathLst>
                <a:path w="178138" h="412184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901" y="145880"/>
                  </a:lnTo>
                  <a:lnTo>
                    <a:pt x="12430" y="197122"/>
                  </a:lnTo>
                  <a:lnTo>
                    <a:pt x="16184" y="249349"/>
                  </a:lnTo>
                  <a:lnTo>
                    <a:pt x="17452" y="310993"/>
                  </a:lnTo>
                  <a:lnTo>
                    <a:pt x="17703" y="368230"/>
                  </a:lnTo>
                  <a:lnTo>
                    <a:pt x="16567" y="388266"/>
                  </a:lnTo>
                  <a:lnTo>
                    <a:pt x="14627" y="388695"/>
                  </a:lnTo>
                  <a:lnTo>
                    <a:pt x="12163" y="385472"/>
                  </a:lnTo>
                  <a:lnTo>
                    <a:pt x="7884" y="334063"/>
                  </a:lnTo>
                  <a:lnTo>
                    <a:pt x="10548" y="297074"/>
                  </a:lnTo>
                  <a:lnTo>
                    <a:pt x="12953" y="285787"/>
                  </a:lnTo>
                  <a:lnTo>
                    <a:pt x="18066" y="277092"/>
                  </a:lnTo>
                  <a:lnTo>
                    <a:pt x="33107" y="264312"/>
                  </a:lnTo>
                  <a:lnTo>
                    <a:pt x="42031" y="261606"/>
                  </a:lnTo>
                  <a:lnTo>
                    <a:pt x="61305" y="261718"/>
                  </a:lnTo>
                  <a:lnTo>
                    <a:pt x="91887" y="273948"/>
                  </a:lnTo>
                  <a:lnTo>
                    <a:pt x="154672" y="312672"/>
                  </a:lnTo>
                  <a:lnTo>
                    <a:pt x="169469" y="329648"/>
                  </a:lnTo>
                  <a:lnTo>
                    <a:pt x="175053" y="339088"/>
                  </a:lnTo>
                  <a:lnTo>
                    <a:pt x="178137" y="358936"/>
                  </a:lnTo>
                  <a:lnTo>
                    <a:pt x="177322" y="369142"/>
                  </a:lnTo>
                  <a:lnTo>
                    <a:pt x="173269" y="377116"/>
                  </a:lnTo>
                  <a:lnTo>
                    <a:pt x="131872" y="408006"/>
                  </a:lnTo>
                  <a:lnTo>
                    <a:pt x="111763" y="412183"/>
                  </a:lnTo>
                  <a:lnTo>
                    <a:pt x="70257" y="405333"/>
                  </a:lnTo>
                  <a:lnTo>
                    <a:pt x="38821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7905" y="772725"/>
              <a:ext cx="129411" cy="152601"/>
            </a:xfrm>
            <a:custGeom>
              <a:avLst/>
              <a:gdLst/>
              <a:ahLst/>
              <a:cxnLst/>
              <a:rect l="0" t="0" r="0" b="0"/>
              <a:pathLst>
                <a:path w="129411" h="152601">
                  <a:moveTo>
                    <a:pt x="0" y="10529"/>
                  </a:moveTo>
                  <a:lnTo>
                    <a:pt x="0" y="69146"/>
                  </a:lnTo>
                  <a:lnTo>
                    <a:pt x="5589" y="109525"/>
                  </a:lnTo>
                  <a:lnTo>
                    <a:pt x="14573" y="130956"/>
                  </a:lnTo>
                  <a:lnTo>
                    <a:pt x="20244" y="139947"/>
                  </a:lnTo>
                  <a:lnTo>
                    <a:pt x="28704" y="145941"/>
                  </a:lnTo>
                  <a:lnTo>
                    <a:pt x="50582" y="152600"/>
                  </a:lnTo>
                  <a:lnTo>
                    <a:pt x="72784" y="149321"/>
                  </a:lnTo>
                  <a:lnTo>
                    <a:pt x="93180" y="138895"/>
                  </a:lnTo>
                  <a:lnTo>
                    <a:pt x="110044" y="122562"/>
                  </a:lnTo>
                  <a:lnTo>
                    <a:pt x="127103" y="88048"/>
                  </a:lnTo>
                  <a:lnTo>
                    <a:pt x="129410" y="64869"/>
                  </a:lnTo>
                  <a:lnTo>
                    <a:pt x="127251" y="3208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59533" y="625326"/>
              <a:ext cx="42115" cy="305328"/>
            </a:xfrm>
            <a:custGeom>
              <a:avLst/>
              <a:gdLst/>
              <a:ahLst/>
              <a:cxnLst/>
              <a:rect l="0" t="0" r="0" b="0"/>
              <a:pathLst>
                <a:path w="42115" h="305328">
                  <a:moveTo>
                    <a:pt x="0" y="0"/>
                  </a:moveTo>
                  <a:lnTo>
                    <a:pt x="5589" y="62093"/>
                  </a:lnTo>
                  <a:lnTo>
                    <a:pt x="10723" y="119544"/>
                  </a:lnTo>
                  <a:lnTo>
                    <a:pt x="21788" y="173353"/>
                  </a:lnTo>
                  <a:lnTo>
                    <a:pt x="29650" y="234024"/>
                  </a:lnTo>
                  <a:lnTo>
                    <a:pt x="32373" y="286390"/>
                  </a:lnTo>
                  <a:lnTo>
                    <a:pt x="34450" y="292702"/>
                  </a:lnTo>
                  <a:lnTo>
                    <a:pt x="42114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85833" y="709554"/>
              <a:ext cx="200042" cy="10530"/>
            </a:xfrm>
            <a:custGeom>
              <a:avLst/>
              <a:gdLst/>
              <a:ahLst/>
              <a:cxnLst/>
              <a:rect l="0" t="0" r="0" b="0"/>
              <a:pathLst>
                <a:path w="200042" h="10530">
                  <a:moveTo>
                    <a:pt x="200041" y="10529"/>
                  </a:moveTo>
                  <a:lnTo>
                    <a:pt x="151111" y="10529"/>
                  </a:lnTo>
                  <a:lnTo>
                    <a:pt x="97569" y="4940"/>
                  </a:lnTo>
                  <a:lnTo>
                    <a:pt x="39896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43802" y="667440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7235" y="224267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17460" y="720083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4468" y="25194"/>
                  </a:lnTo>
                  <a:lnTo>
                    <a:pt x="83060" y="38425"/>
                  </a:lnTo>
                  <a:lnTo>
                    <a:pt x="27845" y="4697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49087" y="760068"/>
              <a:ext cx="126388" cy="172964"/>
            </a:xfrm>
            <a:custGeom>
              <a:avLst/>
              <a:gdLst/>
              <a:ahLst/>
              <a:cxnLst/>
              <a:rect l="0" t="0" r="0" b="0"/>
              <a:pathLst>
                <a:path w="126388" h="172964">
                  <a:moveTo>
                    <a:pt x="0" y="75828"/>
                  </a:moveTo>
                  <a:lnTo>
                    <a:pt x="58617" y="81418"/>
                  </a:lnTo>
                  <a:lnTo>
                    <a:pt x="82204" y="77923"/>
                  </a:lnTo>
                  <a:lnTo>
                    <a:pt x="112094" y="62801"/>
                  </a:lnTo>
                  <a:lnTo>
                    <a:pt x="120353" y="56615"/>
                  </a:lnTo>
                  <a:lnTo>
                    <a:pt x="124689" y="47812"/>
                  </a:lnTo>
                  <a:lnTo>
                    <a:pt x="126387" y="25552"/>
                  </a:lnTo>
                  <a:lnTo>
                    <a:pt x="122862" y="16574"/>
                  </a:lnTo>
                  <a:lnTo>
                    <a:pt x="109588" y="3480"/>
                  </a:lnTo>
                  <a:lnTo>
                    <a:pt x="88869" y="0"/>
                  </a:lnTo>
                  <a:lnTo>
                    <a:pt x="66404" y="3522"/>
                  </a:lnTo>
                  <a:lnTo>
                    <a:pt x="48620" y="12887"/>
                  </a:lnTo>
                  <a:lnTo>
                    <a:pt x="25454" y="42491"/>
                  </a:lnTo>
                  <a:lnTo>
                    <a:pt x="14951" y="80899"/>
                  </a:lnTo>
                  <a:lnTo>
                    <a:pt x="18733" y="104988"/>
                  </a:lnTo>
                  <a:lnTo>
                    <a:pt x="40225" y="149049"/>
                  </a:lnTo>
                  <a:lnTo>
                    <a:pt x="56482" y="164133"/>
                  </a:lnTo>
                  <a:lnTo>
                    <a:pt x="65731" y="169793"/>
                  </a:lnTo>
                  <a:lnTo>
                    <a:pt x="85365" y="172963"/>
                  </a:lnTo>
                  <a:lnTo>
                    <a:pt x="103451" y="170472"/>
                  </a:lnTo>
                  <a:lnTo>
                    <a:pt x="126342" y="160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30553" y="773118"/>
              <a:ext cx="144918" cy="161411"/>
            </a:xfrm>
            <a:custGeom>
              <a:avLst/>
              <a:gdLst/>
              <a:ahLst/>
              <a:cxnLst/>
              <a:rect l="0" t="0" r="0" b="0"/>
              <a:pathLst>
                <a:path w="144918" h="161411">
                  <a:moveTo>
                    <a:pt x="18575" y="83835"/>
                  </a:moveTo>
                  <a:lnTo>
                    <a:pt x="36534" y="137710"/>
                  </a:lnTo>
                  <a:lnTo>
                    <a:pt x="44433" y="161410"/>
                  </a:lnTo>
                  <a:lnTo>
                    <a:pt x="19645" y="103811"/>
                  </a:lnTo>
                  <a:lnTo>
                    <a:pt x="3102" y="61395"/>
                  </a:lnTo>
                  <a:lnTo>
                    <a:pt x="0" y="36037"/>
                  </a:lnTo>
                  <a:lnTo>
                    <a:pt x="4860" y="15408"/>
                  </a:lnTo>
                  <a:lnTo>
                    <a:pt x="9432" y="6632"/>
                  </a:lnTo>
                  <a:lnTo>
                    <a:pt x="15989" y="1951"/>
                  </a:lnTo>
                  <a:lnTo>
                    <a:pt x="23870" y="0"/>
                  </a:lnTo>
                  <a:lnTo>
                    <a:pt x="67324" y="5274"/>
                  </a:lnTo>
                  <a:lnTo>
                    <a:pt x="125442" y="17829"/>
                  </a:lnTo>
                  <a:lnTo>
                    <a:pt x="144917" y="206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30219" y="570500"/>
              <a:ext cx="124237" cy="381211"/>
            </a:xfrm>
            <a:custGeom>
              <a:avLst/>
              <a:gdLst/>
              <a:ahLst/>
              <a:cxnLst/>
              <a:rect l="0" t="0" r="0" b="0"/>
              <a:pathLst>
                <a:path w="124237" h="381211">
                  <a:moveTo>
                    <a:pt x="71593" y="381210"/>
                  </a:moveTo>
                  <a:lnTo>
                    <a:pt x="54805" y="326165"/>
                  </a:lnTo>
                  <a:lnTo>
                    <a:pt x="45140" y="274757"/>
                  </a:lnTo>
                  <a:lnTo>
                    <a:pt x="26983" y="219542"/>
                  </a:lnTo>
                  <a:lnTo>
                    <a:pt x="12132" y="164745"/>
                  </a:lnTo>
                  <a:lnTo>
                    <a:pt x="0" y="102490"/>
                  </a:lnTo>
                  <a:lnTo>
                    <a:pt x="6715" y="48687"/>
                  </a:lnTo>
                  <a:lnTo>
                    <a:pt x="12733" y="25192"/>
                  </a:lnTo>
                  <a:lnTo>
                    <a:pt x="18315" y="16353"/>
                  </a:lnTo>
                  <a:lnTo>
                    <a:pt x="33876" y="3412"/>
                  </a:lnTo>
                  <a:lnTo>
                    <a:pt x="55610" y="0"/>
                  </a:lnTo>
                  <a:lnTo>
                    <a:pt x="78527" y="3553"/>
                  </a:lnTo>
                  <a:lnTo>
                    <a:pt x="109185" y="21778"/>
                  </a:lnTo>
                  <a:lnTo>
                    <a:pt x="124236" y="337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07055" y="741140"/>
              <a:ext cx="126344" cy="10529"/>
            </a:xfrm>
            <a:custGeom>
              <a:avLst/>
              <a:gdLst/>
              <a:ahLst/>
              <a:cxnLst/>
              <a:rect l="0" t="0" r="0" b="0"/>
              <a:pathLst>
                <a:path w="126344" h="10529">
                  <a:moveTo>
                    <a:pt x="126343" y="0"/>
                  </a:moveTo>
                  <a:lnTo>
                    <a:pt x="88864" y="8333"/>
                  </a:lnTo>
                  <a:lnTo>
                    <a:pt x="27301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49211" y="593741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57264"/>
                  </a:lnTo>
                  <a:lnTo>
                    <a:pt x="3120" y="106654"/>
                  </a:lnTo>
                  <a:lnTo>
                    <a:pt x="11453" y="158333"/>
                  </a:lnTo>
                  <a:lnTo>
                    <a:pt x="18212" y="210690"/>
                  </a:lnTo>
                  <a:lnTo>
                    <a:pt x="20214" y="260128"/>
                  </a:lnTo>
                  <a:lnTo>
                    <a:pt x="28182" y="323421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3967" y="82536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54144"/>
                  </a:lnTo>
                  <a:lnTo>
                    <a:pt x="8334" y="92082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54496" y="699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38724" y="761764"/>
              <a:ext cx="136871" cy="183161"/>
            </a:xfrm>
            <a:custGeom>
              <a:avLst/>
              <a:gdLst/>
              <a:ahLst/>
              <a:cxnLst/>
              <a:rect l="0" t="0" r="0" b="0"/>
              <a:pathLst>
                <a:path w="136871" h="183161">
                  <a:moveTo>
                    <a:pt x="0" y="32018"/>
                  </a:moveTo>
                  <a:lnTo>
                    <a:pt x="17981" y="47659"/>
                  </a:lnTo>
                  <a:lnTo>
                    <a:pt x="64152" y="66862"/>
                  </a:lnTo>
                  <a:lnTo>
                    <a:pt x="84664" y="67782"/>
                  </a:lnTo>
                  <a:lnTo>
                    <a:pt x="104309" y="63121"/>
                  </a:lnTo>
                  <a:lnTo>
                    <a:pt x="120839" y="53251"/>
                  </a:lnTo>
                  <a:lnTo>
                    <a:pt x="125013" y="46173"/>
                  </a:lnTo>
                  <a:lnTo>
                    <a:pt x="126531" y="28951"/>
                  </a:lnTo>
                  <a:lnTo>
                    <a:pt x="120187" y="12718"/>
                  </a:lnTo>
                  <a:lnTo>
                    <a:pt x="115220" y="5113"/>
                  </a:lnTo>
                  <a:lnTo>
                    <a:pt x="107229" y="1213"/>
                  </a:lnTo>
                  <a:lnTo>
                    <a:pt x="85872" y="0"/>
                  </a:lnTo>
                  <a:lnTo>
                    <a:pt x="53129" y="5894"/>
                  </a:lnTo>
                  <a:lnTo>
                    <a:pt x="44778" y="11092"/>
                  </a:lnTo>
                  <a:lnTo>
                    <a:pt x="32380" y="26228"/>
                  </a:lnTo>
                  <a:lnTo>
                    <a:pt x="18823" y="54479"/>
                  </a:lnTo>
                  <a:lnTo>
                    <a:pt x="17334" y="74756"/>
                  </a:lnTo>
                  <a:lnTo>
                    <a:pt x="25911" y="116370"/>
                  </a:lnTo>
                  <a:lnTo>
                    <a:pt x="41082" y="147868"/>
                  </a:lnTo>
                  <a:lnTo>
                    <a:pt x="56863" y="162666"/>
                  </a:lnTo>
                  <a:lnTo>
                    <a:pt x="95590" y="181698"/>
                  </a:lnTo>
                  <a:lnTo>
                    <a:pt x="113065" y="183160"/>
                  </a:lnTo>
                  <a:lnTo>
                    <a:pt x="136870" y="1794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54150" y="764392"/>
              <a:ext cx="156945" cy="192874"/>
            </a:xfrm>
            <a:custGeom>
              <a:avLst/>
              <a:gdLst/>
              <a:ahLst/>
              <a:cxnLst/>
              <a:rect l="0" t="0" r="0" b="0"/>
              <a:pathLst>
                <a:path w="156945" h="192874">
                  <a:moveTo>
                    <a:pt x="121486" y="8333"/>
                  </a:moveTo>
                  <a:lnTo>
                    <a:pt x="84008" y="0"/>
                  </a:lnTo>
                  <a:lnTo>
                    <a:pt x="49160" y="1575"/>
                  </a:lnTo>
                  <a:lnTo>
                    <a:pt x="28510" y="7669"/>
                  </a:lnTo>
                  <a:lnTo>
                    <a:pt x="11533" y="18177"/>
                  </a:lnTo>
                  <a:lnTo>
                    <a:pt x="6070" y="26594"/>
                  </a:lnTo>
                  <a:lnTo>
                    <a:pt x="0" y="48425"/>
                  </a:lnTo>
                  <a:lnTo>
                    <a:pt x="1891" y="57288"/>
                  </a:lnTo>
                  <a:lnTo>
                    <a:pt x="6661" y="64366"/>
                  </a:lnTo>
                  <a:lnTo>
                    <a:pt x="21320" y="75351"/>
                  </a:lnTo>
                  <a:lnTo>
                    <a:pt x="80991" y="99302"/>
                  </a:lnTo>
                  <a:lnTo>
                    <a:pt x="141139" y="122680"/>
                  </a:lnTo>
                  <a:lnTo>
                    <a:pt x="148626" y="131358"/>
                  </a:lnTo>
                  <a:lnTo>
                    <a:pt x="156944" y="153478"/>
                  </a:lnTo>
                  <a:lnTo>
                    <a:pt x="156823" y="163588"/>
                  </a:lnTo>
                  <a:lnTo>
                    <a:pt x="150449" y="181061"/>
                  </a:lnTo>
                  <a:lnTo>
                    <a:pt x="143135" y="186656"/>
                  </a:lnTo>
                  <a:lnTo>
                    <a:pt x="122529" y="192873"/>
                  </a:lnTo>
                  <a:lnTo>
                    <a:pt x="71173" y="189628"/>
                  </a:lnTo>
                  <a:lnTo>
                    <a:pt x="25327" y="184655"/>
                  </a:lnTo>
                  <a:lnTo>
                    <a:pt x="5673" y="176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5345398" y="541098"/>
            <a:ext cx="4304892" cy="568540"/>
            <a:chOff x="5345398" y="541098"/>
            <a:chExt cx="4304892" cy="568540"/>
          </a:xfrm>
        </p:grpSpPr>
        <p:sp>
          <p:nvSpPr>
            <p:cNvPr id="30" name="Freeform 29"/>
            <p:cNvSpPr/>
            <p:nvPr/>
          </p:nvSpPr>
          <p:spPr>
            <a:xfrm>
              <a:off x="5345398" y="710820"/>
              <a:ext cx="209306" cy="207375"/>
            </a:xfrm>
            <a:custGeom>
              <a:avLst/>
              <a:gdLst/>
              <a:ahLst/>
              <a:cxnLst/>
              <a:rect l="0" t="0" r="0" b="0"/>
              <a:pathLst>
                <a:path w="209306" h="207375">
                  <a:moveTo>
                    <a:pt x="114549" y="93491"/>
                  </a:moveTo>
                  <a:lnTo>
                    <a:pt x="95421" y="30063"/>
                  </a:lnTo>
                  <a:lnTo>
                    <a:pt x="84211" y="9149"/>
                  </a:lnTo>
                  <a:lnTo>
                    <a:pt x="76776" y="3338"/>
                  </a:lnTo>
                  <a:lnTo>
                    <a:pt x="68310" y="633"/>
                  </a:lnTo>
                  <a:lnTo>
                    <a:pt x="59156" y="0"/>
                  </a:lnTo>
                  <a:lnTo>
                    <a:pt x="42747" y="5536"/>
                  </a:lnTo>
                  <a:lnTo>
                    <a:pt x="27655" y="16965"/>
                  </a:lnTo>
                  <a:lnTo>
                    <a:pt x="13148" y="33743"/>
                  </a:lnTo>
                  <a:lnTo>
                    <a:pt x="5141" y="59137"/>
                  </a:lnTo>
                  <a:lnTo>
                    <a:pt x="0" y="117511"/>
                  </a:lnTo>
                  <a:lnTo>
                    <a:pt x="4699" y="160009"/>
                  </a:lnTo>
                  <a:lnTo>
                    <a:pt x="19090" y="196648"/>
                  </a:lnTo>
                  <a:lnTo>
                    <a:pt x="26343" y="203207"/>
                  </a:lnTo>
                  <a:lnTo>
                    <a:pt x="34688" y="206409"/>
                  </a:lnTo>
                  <a:lnTo>
                    <a:pt x="43761" y="207374"/>
                  </a:lnTo>
                  <a:lnTo>
                    <a:pt x="60081" y="202207"/>
                  </a:lnTo>
                  <a:lnTo>
                    <a:pt x="67708" y="197554"/>
                  </a:lnTo>
                  <a:lnTo>
                    <a:pt x="79303" y="183025"/>
                  </a:lnTo>
                  <a:lnTo>
                    <a:pt x="96278" y="145102"/>
                  </a:lnTo>
                  <a:lnTo>
                    <a:pt x="103661" y="103599"/>
                  </a:lnTo>
                  <a:lnTo>
                    <a:pt x="106120" y="103739"/>
                  </a:lnTo>
                  <a:lnTo>
                    <a:pt x="111973" y="113254"/>
                  </a:lnTo>
                  <a:lnTo>
                    <a:pt x="134518" y="166831"/>
                  </a:lnTo>
                  <a:lnTo>
                    <a:pt x="150330" y="183019"/>
                  </a:lnTo>
                  <a:lnTo>
                    <a:pt x="178963" y="199696"/>
                  </a:lnTo>
                  <a:lnTo>
                    <a:pt x="186738" y="201729"/>
                  </a:lnTo>
                  <a:lnTo>
                    <a:pt x="209305" y="1987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49114" y="751005"/>
              <a:ext cx="152989" cy="160064"/>
            </a:xfrm>
            <a:custGeom>
              <a:avLst/>
              <a:gdLst/>
              <a:ahLst/>
              <a:cxnLst/>
              <a:rect l="0" t="0" r="0" b="0"/>
              <a:pathLst>
                <a:path w="152989" h="160064">
                  <a:moveTo>
                    <a:pt x="5589" y="42777"/>
                  </a:moveTo>
                  <a:lnTo>
                    <a:pt x="0" y="59545"/>
                  </a:lnTo>
                  <a:lnTo>
                    <a:pt x="376" y="77136"/>
                  </a:lnTo>
                  <a:lnTo>
                    <a:pt x="6073" y="134606"/>
                  </a:lnTo>
                  <a:lnTo>
                    <a:pt x="10874" y="157290"/>
                  </a:lnTo>
                  <a:lnTo>
                    <a:pt x="12622" y="160063"/>
                  </a:lnTo>
                  <a:lnTo>
                    <a:pt x="13787" y="157233"/>
                  </a:lnTo>
                  <a:lnTo>
                    <a:pt x="13912" y="142779"/>
                  </a:lnTo>
                  <a:lnTo>
                    <a:pt x="6917" y="89135"/>
                  </a:lnTo>
                  <a:lnTo>
                    <a:pt x="17217" y="32808"/>
                  </a:lnTo>
                  <a:lnTo>
                    <a:pt x="20360" y="22093"/>
                  </a:lnTo>
                  <a:lnTo>
                    <a:pt x="25965" y="13780"/>
                  </a:lnTo>
                  <a:lnTo>
                    <a:pt x="41552" y="1424"/>
                  </a:lnTo>
                  <a:lnTo>
                    <a:pt x="50621" y="0"/>
                  </a:lnTo>
                  <a:lnTo>
                    <a:pt x="70057" y="4658"/>
                  </a:lnTo>
                  <a:lnTo>
                    <a:pt x="95141" y="20434"/>
                  </a:lnTo>
                  <a:lnTo>
                    <a:pt x="117391" y="45516"/>
                  </a:lnTo>
                  <a:lnTo>
                    <a:pt x="145309" y="106189"/>
                  </a:lnTo>
                  <a:lnTo>
                    <a:pt x="152988" y="148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702102" y="8990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730489" y="562226"/>
              <a:ext cx="161127" cy="357899"/>
            </a:xfrm>
            <a:custGeom>
              <a:avLst/>
              <a:gdLst/>
              <a:ahLst/>
              <a:cxnLst/>
              <a:rect l="0" t="0" r="0" b="0"/>
              <a:pathLst>
                <a:path w="161127" h="357899">
                  <a:moveTo>
                    <a:pt x="97955" y="263142"/>
                  </a:moveTo>
                  <a:lnTo>
                    <a:pt x="78827" y="210437"/>
                  </a:lnTo>
                  <a:lnTo>
                    <a:pt x="67617" y="194484"/>
                  </a:lnTo>
                  <a:lnTo>
                    <a:pt x="60182" y="190464"/>
                  </a:lnTo>
                  <a:lnTo>
                    <a:pt x="42563" y="189116"/>
                  </a:lnTo>
                  <a:lnTo>
                    <a:pt x="34121" y="193904"/>
                  </a:lnTo>
                  <a:lnTo>
                    <a:pt x="18501" y="211703"/>
                  </a:lnTo>
                  <a:lnTo>
                    <a:pt x="2144" y="248031"/>
                  </a:lnTo>
                  <a:lnTo>
                    <a:pt x="0" y="274753"/>
                  </a:lnTo>
                  <a:lnTo>
                    <a:pt x="8156" y="324447"/>
                  </a:lnTo>
                  <a:lnTo>
                    <a:pt x="23255" y="351756"/>
                  </a:lnTo>
                  <a:lnTo>
                    <a:pt x="31777" y="356143"/>
                  </a:lnTo>
                  <a:lnTo>
                    <a:pt x="53725" y="357898"/>
                  </a:lnTo>
                  <a:lnTo>
                    <a:pt x="75958" y="348540"/>
                  </a:lnTo>
                  <a:lnTo>
                    <a:pt x="95198" y="332682"/>
                  </a:lnTo>
                  <a:lnTo>
                    <a:pt x="112606" y="302854"/>
                  </a:lnTo>
                  <a:lnTo>
                    <a:pt x="124003" y="263730"/>
                  </a:lnTo>
                  <a:lnTo>
                    <a:pt x="129070" y="214443"/>
                  </a:lnTo>
                  <a:lnTo>
                    <a:pt x="136290" y="157076"/>
                  </a:lnTo>
                  <a:lnTo>
                    <a:pt x="137779" y="104853"/>
                  </a:lnTo>
                  <a:lnTo>
                    <a:pt x="128395" y="51461"/>
                  </a:lnTo>
                  <a:lnTo>
                    <a:pt x="115277" y="1790"/>
                  </a:lnTo>
                  <a:lnTo>
                    <a:pt x="111842" y="0"/>
                  </a:lnTo>
                  <a:lnTo>
                    <a:pt x="108383" y="4656"/>
                  </a:lnTo>
                  <a:lnTo>
                    <a:pt x="102590" y="24257"/>
                  </a:lnTo>
                  <a:lnTo>
                    <a:pt x="98871" y="81207"/>
                  </a:lnTo>
                  <a:lnTo>
                    <a:pt x="101346" y="135926"/>
                  </a:lnTo>
                  <a:lnTo>
                    <a:pt x="109488" y="189183"/>
                  </a:lnTo>
                  <a:lnTo>
                    <a:pt x="119310" y="238889"/>
                  </a:lnTo>
                  <a:lnTo>
                    <a:pt x="137769" y="302279"/>
                  </a:lnTo>
                  <a:lnTo>
                    <a:pt x="161126" y="3368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186413" y="593741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3120" y="60384"/>
                  </a:lnTo>
                  <a:lnTo>
                    <a:pt x="8333" y="118107"/>
                  </a:lnTo>
                  <a:lnTo>
                    <a:pt x="12998" y="176544"/>
                  </a:lnTo>
                  <a:lnTo>
                    <a:pt x="18669" y="230904"/>
                  </a:lnTo>
                  <a:lnTo>
                    <a:pt x="20350" y="280936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02185" y="730611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41425" y="0"/>
                  </a:lnTo>
                  <a:lnTo>
                    <a:pt x="88420" y="1170"/>
                  </a:lnTo>
                  <a:lnTo>
                    <a:pt x="32138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12755" y="541098"/>
              <a:ext cx="294799" cy="409926"/>
            </a:xfrm>
            <a:custGeom>
              <a:avLst/>
              <a:gdLst/>
              <a:ahLst/>
              <a:cxnLst/>
              <a:rect l="0" t="0" r="0" b="0"/>
              <a:pathLst>
                <a:path w="294799" h="409926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0" y="161453"/>
                  </a:lnTo>
                  <a:lnTo>
                    <a:pt x="3119" y="212785"/>
                  </a:lnTo>
                  <a:lnTo>
                    <a:pt x="9065" y="272749"/>
                  </a:lnTo>
                  <a:lnTo>
                    <a:pt x="17476" y="332514"/>
                  </a:lnTo>
                  <a:lnTo>
                    <a:pt x="19996" y="365895"/>
                  </a:lnTo>
                  <a:lnTo>
                    <a:pt x="20743" y="349139"/>
                  </a:lnTo>
                  <a:lnTo>
                    <a:pt x="24115" y="291668"/>
                  </a:lnTo>
                  <a:lnTo>
                    <a:pt x="35699" y="235168"/>
                  </a:lnTo>
                  <a:lnTo>
                    <a:pt x="41347" y="228139"/>
                  </a:lnTo>
                  <a:lnTo>
                    <a:pt x="48622" y="224622"/>
                  </a:lnTo>
                  <a:lnTo>
                    <a:pt x="56981" y="223448"/>
                  </a:lnTo>
                  <a:lnTo>
                    <a:pt x="72509" y="228382"/>
                  </a:lnTo>
                  <a:lnTo>
                    <a:pt x="79924" y="232973"/>
                  </a:lnTo>
                  <a:lnTo>
                    <a:pt x="91284" y="247433"/>
                  </a:lnTo>
                  <a:lnTo>
                    <a:pt x="115509" y="308910"/>
                  </a:lnTo>
                  <a:lnTo>
                    <a:pt x="129792" y="362187"/>
                  </a:lnTo>
                  <a:lnTo>
                    <a:pt x="136642" y="409582"/>
                  </a:lnTo>
                  <a:lnTo>
                    <a:pt x="139058" y="409925"/>
                  </a:lnTo>
                  <a:lnTo>
                    <a:pt x="141839" y="406645"/>
                  </a:lnTo>
                  <a:lnTo>
                    <a:pt x="152500" y="347632"/>
                  </a:lnTo>
                  <a:lnTo>
                    <a:pt x="167498" y="321501"/>
                  </a:lnTo>
                  <a:lnTo>
                    <a:pt x="183238" y="309396"/>
                  </a:lnTo>
                  <a:lnTo>
                    <a:pt x="240593" y="288315"/>
                  </a:lnTo>
                  <a:lnTo>
                    <a:pt x="267587" y="280999"/>
                  </a:lnTo>
                  <a:lnTo>
                    <a:pt x="276657" y="273900"/>
                  </a:lnTo>
                  <a:lnTo>
                    <a:pt x="286735" y="253535"/>
                  </a:lnTo>
                  <a:lnTo>
                    <a:pt x="287084" y="243893"/>
                  </a:lnTo>
                  <a:lnTo>
                    <a:pt x="281230" y="226940"/>
                  </a:lnTo>
                  <a:lnTo>
                    <a:pt x="264782" y="204242"/>
                  </a:lnTo>
                  <a:lnTo>
                    <a:pt x="245582" y="196060"/>
                  </a:lnTo>
                  <a:lnTo>
                    <a:pt x="222622" y="193593"/>
                  </a:lnTo>
                  <a:lnTo>
                    <a:pt x="200719" y="196396"/>
                  </a:lnTo>
                  <a:lnTo>
                    <a:pt x="182405" y="204660"/>
                  </a:lnTo>
                  <a:lnTo>
                    <a:pt x="174246" y="210140"/>
                  </a:lnTo>
                  <a:lnTo>
                    <a:pt x="168806" y="218472"/>
                  </a:lnTo>
                  <a:lnTo>
                    <a:pt x="162763" y="240209"/>
                  </a:lnTo>
                  <a:lnTo>
                    <a:pt x="167288" y="298356"/>
                  </a:lnTo>
                  <a:lnTo>
                    <a:pt x="177339" y="333677"/>
                  </a:lnTo>
                  <a:lnTo>
                    <a:pt x="188392" y="351462"/>
                  </a:lnTo>
                  <a:lnTo>
                    <a:pt x="204223" y="364046"/>
                  </a:lnTo>
                  <a:lnTo>
                    <a:pt x="242982" y="381656"/>
                  </a:lnTo>
                  <a:lnTo>
                    <a:pt x="263580" y="382925"/>
                  </a:lnTo>
                  <a:lnTo>
                    <a:pt x="29479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628610" y="785290"/>
              <a:ext cx="136871" cy="178530"/>
            </a:xfrm>
            <a:custGeom>
              <a:avLst/>
              <a:gdLst/>
              <a:ahLst/>
              <a:cxnLst/>
              <a:rect l="0" t="0" r="0" b="0"/>
              <a:pathLst>
                <a:path w="136871" h="178530">
                  <a:moveTo>
                    <a:pt x="0" y="40078"/>
                  </a:moveTo>
                  <a:lnTo>
                    <a:pt x="3120" y="82770"/>
                  </a:lnTo>
                  <a:lnTo>
                    <a:pt x="9065" y="135598"/>
                  </a:lnTo>
                  <a:lnTo>
                    <a:pt x="16305" y="178529"/>
                  </a:lnTo>
                  <a:lnTo>
                    <a:pt x="15550" y="178002"/>
                  </a:lnTo>
                  <a:lnTo>
                    <a:pt x="5931" y="140762"/>
                  </a:lnTo>
                  <a:lnTo>
                    <a:pt x="9577" y="78250"/>
                  </a:lnTo>
                  <a:lnTo>
                    <a:pt x="24682" y="22748"/>
                  </a:lnTo>
                  <a:lnTo>
                    <a:pt x="30492" y="10977"/>
                  </a:lnTo>
                  <a:lnTo>
                    <a:pt x="37876" y="4300"/>
                  </a:lnTo>
                  <a:lnTo>
                    <a:pt x="46308" y="1018"/>
                  </a:lnTo>
                  <a:lnTo>
                    <a:pt x="55439" y="0"/>
                  </a:lnTo>
                  <a:lnTo>
                    <a:pt x="71823" y="5108"/>
                  </a:lnTo>
                  <a:lnTo>
                    <a:pt x="79468" y="9746"/>
                  </a:lnTo>
                  <a:lnTo>
                    <a:pt x="91082" y="24257"/>
                  </a:lnTo>
                  <a:lnTo>
                    <a:pt x="115491" y="82652"/>
                  </a:lnTo>
                  <a:lnTo>
                    <a:pt x="133722" y="142284"/>
                  </a:lnTo>
                  <a:lnTo>
                    <a:pt x="136870" y="1664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34804" y="772725"/>
              <a:ext cx="218273" cy="179217"/>
            </a:xfrm>
            <a:custGeom>
              <a:avLst/>
              <a:gdLst/>
              <a:ahLst/>
              <a:cxnLst/>
              <a:rect l="0" t="0" r="0" b="0"/>
              <a:pathLst>
                <a:path w="218273" h="179217">
                  <a:moveTo>
                    <a:pt x="20190" y="10529"/>
                  </a:moveTo>
                  <a:lnTo>
                    <a:pt x="9011" y="21707"/>
                  </a:lnTo>
                  <a:lnTo>
                    <a:pt x="3523" y="42793"/>
                  </a:lnTo>
                  <a:lnTo>
                    <a:pt x="0" y="98400"/>
                  </a:lnTo>
                  <a:lnTo>
                    <a:pt x="5757" y="123282"/>
                  </a:lnTo>
                  <a:lnTo>
                    <a:pt x="10568" y="134831"/>
                  </a:lnTo>
                  <a:lnTo>
                    <a:pt x="25272" y="150782"/>
                  </a:lnTo>
                  <a:lnTo>
                    <a:pt x="34107" y="156673"/>
                  </a:lnTo>
                  <a:lnTo>
                    <a:pt x="41166" y="157092"/>
                  </a:lnTo>
                  <a:lnTo>
                    <a:pt x="47042" y="153861"/>
                  </a:lnTo>
                  <a:lnTo>
                    <a:pt x="56690" y="140913"/>
                  </a:lnTo>
                  <a:lnTo>
                    <a:pt x="76064" y="88313"/>
                  </a:lnTo>
                  <a:lnTo>
                    <a:pt x="80836" y="84612"/>
                  </a:lnTo>
                  <a:lnTo>
                    <a:pt x="86358" y="86824"/>
                  </a:lnTo>
                  <a:lnTo>
                    <a:pt x="97561" y="100590"/>
                  </a:lnTo>
                  <a:lnTo>
                    <a:pt x="122841" y="157270"/>
                  </a:lnTo>
                  <a:lnTo>
                    <a:pt x="134443" y="173623"/>
                  </a:lnTo>
                  <a:lnTo>
                    <a:pt x="143152" y="177750"/>
                  </a:lnTo>
                  <a:lnTo>
                    <a:pt x="165306" y="179216"/>
                  </a:lnTo>
                  <a:lnTo>
                    <a:pt x="175425" y="175629"/>
                  </a:lnTo>
                  <a:lnTo>
                    <a:pt x="192908" y="162286"/>
                  </a:lnTo>
                  <a:lnTo>
                    <a:pt x="210316" y="135043"/>
                  </a:lnTo>
                  <a:lnTo>
                    <a:pt x="218272" y="78755"/>
                  </a:lnTo>
                  <a:lnTo>
                    <a:pt x="216725" y="27602"/>
                  </a:lnTo>
                  <a:lnTo>
                    <a:pt x="209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207677" y="744880"/>
              <a:ext cx="94758" cy="166157"/>
            </a:xfrm>
            <a:custGeom>
              <a:avLst/>
              <a:gdLst/>
              <a:ahLst/>
              <a:cxnLst/>
              <a:rect l="0" t="0" r="0" b="0"/>
              <a:pathLst>
                <a:path w="94758" h="166157">
                  <a:moveTo>
                    <a:pt x="0" y="69959"/>
                  </a:moveTo>
                  <a:lnTo>
                    <a:pt x="14655" y="128576"/>
                  </a:lnTo>
                  <a:lnTo>
                    <a:pt x="24749" y="163366"/>
                  </a:lnTo>
                  <a:lnTo>
                    <a:pt x="27028" y="166156"/>
                  </a:lnTo>
                  <a:lnTo>
                    <a:pt x="28547" y="163336"/>
                  </a:lnTo>
                  <a:lnTo>
                    <a:pt x="29065" y="148895"/>
                  </a:lnTo>
                  <a:lnTo>
                    <a:pt x="13509" y="90552"/>
                  </a:lnTo>
                  <a:lnTo>
                    <a:pt x="3016" y="45691"/>
                  </a:lnTo>
                  <a:lnTo>
                    <a:pt x="2010" y="32723"/>
                  </a:lnTo>
                  <a:lnTo>
                    <a:pt x="4850" y="22909"/>
                  </a:lnTo>
                  <a:lnTo>
                    <a:pt x="10252" y="15196"/>
                  </a:lnTo>
                  <a:lnTo>
                    <a:pt x="17364" y="8884"/>
                  </a:lnTo>
                  <a:lnTo>
                    <a:pt x="37743" y="1871"/>
                  </a:lnTo>
                  <a:lnTo>
                    <a:pt x="49728" y="0"/>
                  </a:lnTo>
                  <a:lnTo>
                    <a:pt x="69285" y="4161"/>
                  </a:lnTo>
                  <a:lnTo>
                    <a:pt x="94757" y="173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3837" y="791009"/>
              <a:ext cx="129134" cy="151750"/>
            </a:xfrm>
            <a:custGeom>
              <a:avLst/>
              <a:gdLst/>
              <a:ahLst/>
              <a:cxnLst/>
              <a:rect l="0" t="0" r="0" b="0"/>
              <a:pathLst>
                <a:path w="129134" h="151750">
                  <a:moveTo>
                    <a:pt x="105467" y="13302"/>
                  </a:moveTo>
                  <a:lnTo>
                    <a:pt x="94289" y="2123"/>
                  </a:lnTo>
                  <a:lnTo>
                    <a:pt x="86317" y="0"/>
                  </a:lnTo>
                  <a:lnTo>
                    <a:pt x="64981" y="761"/>
                  </a:lnTo>
                  <a:lnTo>
                    <a:pt x="32250" y="13356"/>
                  </a:lnTo>
                  <a:lnTo>
                    <a:pt x="14046" y="31653"/>
                  </a:lnTo>
                  <a:lnTo>
                    <a:pt x="5915" y="43083"/>
                  </a:lnTo>
                  <a:lnTo>
                    <a:pt x="0" y="68262"/>
                  </a:lnTo>
                  <a:lnTo>
                    <a:pt x="2441" y="95051"/>
                  </a:lnTo>
                  <a:lnTo>
                    <a:pt x="11325" y="122554"/>
                  </a:lnTo>
                  <a:lnTo>
                    <a:pt x="26192" y="141017"/>
                  </a:lnTo>
                  <a:lnTo>
                    <a:pt x="35069" y="147578"/>
                  </a:lnTo>
                  <a:lnTo>
                    <a:pt x="57411" y="151749"/>
                  </a:lnTo>
                  <a:lnTo>
                    <a:pt x="80600" y="148534"/>
                  </a:lnTo>
                  <a:lnTo>
                    <a:pt x="98704" y="139305"/>
                  </a:lnTo>
                  <a:lnTo>
                    <a:pt x="111431" y="124286"/>
                  </a:lnTo>
                  <a:lnTo>
                    <a:pt x="129133" y="80458"/>
                  </a:lnTo>
                  <a:lnTo>
                    <a:pt x="127294" y="57187"/>
                  </a:lnTo>
                  <a:lnTo>
                    <a:pt x="123528" y="46068"/>
                  </a:lnTo>
                  <a:lnTo>
                    <a:pt x="118677" y="38656"/>
                  </a:lnTo>
                  <a:lnTo>
                    <a:pt x="113104" y="33714"/>
                  </a:lnTo>
                  <a:lnTo>
                    <a:pt x="94939" y="238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515199" y="593741"/>
              <a:ext cx="39920" cy="368498"/>
            </a:xfrm>
            <a:custGeom>
              <a:avLst/>
              <a:gdLst/>
              <a:ahLst/>
              <a:cxnLst/>
              <a:rect l="0" t="0" r="0" b="0"/>
              <a:pathLst>
                <a:path w="39920" h="368498">
                  <a:moveTo>
                    <a:pt x="8334" y="0"/>
                  </a:moveTo>
                  <a:lnTo>
                    <a:pt x="0" y="52050"/>
                  </a:lnTo>
                  <a:lnTo>
                    <a:pt x="3828" y="111537"/>
                  </a:lnTo>
                  <a:lnTo>
                    <a:pt x="12588" y="168489"/>
                  </a:lnTo>
                  <a:lnTo>
                    <a:pt x="17003" y="231637"/>
                  </a:lnTo>
                  <a:lnTo>
                    <a:pt x="25730" y="291810"/>
                  </a:lnTo>
                  <a:lnTo>
                    <a:pt x="31787" y="344424"/>
                  </a:lnTo>
                  <a:lnTo>
                    <a:pt x="37509" y="365654"/>
                  </a:lnTo>
                  <a:lnTo>
                    <a:pt x="39919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428776" y="73061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51953" y="5590"/>
                  </a:lnTo>
                  <a:lnTo>
                    <a:pt x="89117" y="18212"/>
                  </a:lnTo>
                  <a:lnTo>
                    <a:pt x="29042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610663" y="760102"/>
              <a:ext cx="165554" cy="208265"/>
            </a:xfrm>
            <a:custGeom>
              <a:avLst/>
              <a:gdLst/>
              <a:ahLst/>
              <a:cxnLst/>
              <a:rect l="0" t="0" r="0" b="0"/>
              <a:pathLst>
                <a:path w="165554" h="208265">
                  <a:moveTo>
                    <a:pt x="18155" y="96851"/>
                  </a:moveTo>
                  <a:lnTo>
                    <a:pt x="60847" y="93732"/>
                  </a:lnTo>
                  <a:lnTo>
                    <a:pt x="92025" y="82279"/>
                  </a:lnTo>
                  <a:lnTo>
                    <a:pt x="128412" y="57448"/>
                  </a:lnTo>
                  <a:lnTo>
                    <a:pt x="132604" y="48356"/>
                  </a:lnTo>
                  <a:lnTo>
                    <a:pt x="134141" y="25775"/>
                  </a:lnTo>
                  <a:lnTo>
                    <a:pt x="130574" y="16712"/>
                  </a:lnTo>
                  <a:lnTo>
                    <a:pt x="117252" y="3522"/>
                  </a:lnTo>
                  <a:lnTo>
                    <a:pt x="96513" y="0"/>
                  </a:lnTo>
                  <a:lnTo>
                    <a:pt x="72868" y="3503"/>
                  </a:lnTo>
                  <a:lnTo>
                    <a:pt x="40995" y="18630"/>
                  </a:lnTo>
                  <a:lnTo>
                    <a:pt x="24016" y="31281"/>
                  </a:lnTo>
                  <a:lnTo>
                    <a:pt x="6893" y="57146"/>
                  </a:lnTo>
                  <a:lnTo>
                    <a:pt x="0" y="98215"/>
                  </a:lnTo>
                  <a:lnTo>
                    <a:pt x="4627" y="124364"/>
                  </a:lnTo>
                  <a:lnTo>
                    <a:pt x="26661" y="169746"/>
                  </a:lnTo>
                  <a:lnTo>
                    <a:pt x="46671" y="196309"/>
                  </a:lnTo>
                  <a:lnTo>
                    <a:pt x="69823" y="205396"/>
                  </a:lnTo>
                  <a:lnTo>
                    <a:pt x="98440" y="208264"/>
                  </a:lnTo>
                  <a:lnTo>
                    <a:pt x="137349" y="203302"/>
                  </a:lnTo>
                  <a:lnTo>
                    <a:pt x="165553" y="1916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959663" y="762197"/>
              <a:ext cx="227166" cy="178985"/>
            </a:xfrm>
            <a:custGeom>
              <a:avLst/>
              <a:gdLst/>
              <a:ahLst/>
              <a:cxnLst/>
              <a:rect l="0" t="0" r="0" b="0"/>
              <a:pathLst>
                <a:path w="227166" h="178985">
                  <a:moveTo>
                    <a:pt x="6067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15416" y="144720"/>
                  </a:lnTo>
                  <a:lnTo>
                    <a:pt x="16491" y="85500"/>
                  </a:lnTo>
                  <a:lnTo>
                    <a:pt x="22170" y="22842"/>
                  </a:lnTo>
                  <a:lnTo>
                    <a:pt x="28501" y="16398"/>
                  </a:lnTo>
                  <a:lnTo>
                    <a:pt x="37400" y="13271"/>
                  </a:lnTo>
                  <a:lnTo>
                    <a:pt x="48012" y="12357"/>
                  </a:lnTo>
                  <a:lnTo>
                    <a:pt x="56257" y="15257"/>
                  </a:lnTo>
                  <a:lnTo>
                    <a:pt x="68538" y="27838"/>
                  </a:lnTo>
                  <a:lnTo>
                    <a:pt x="93434" y="84823"/>
                  </a:lnTo>
                  <a:lnTo>
                    <a:pt x="99363" y="125506"/>
                  </a:lnTo>
                  <a:lnTo>
                    <a:pt x="112190" y="64188"/>
                  </a:lnTo>
                  <a:lnTo>
                    <a:pt x="115420" y="53320"/>
                  </a:lnTo>
                  <a:lnTo>
                    <a:pt x="122252" y="46075"/>
                  </a:lnTo>
                  <a:lnTo>
                    <a:pt x="142323" y="38025"/>
                  </a:lnTo>
                  <a:lnTo>
                    <a:pt x="151886" y="39388"/>
                  </a:lnTo>
                  <a:lnTo>
                    <a:pt x="168751" y="50261"/>
                  </a:lnTo>
                  <a:lnTo>
                    <a:pt x="180926" y="69911"/>
                  </a:lnTo>
                  <a:lnTo>
                    <a:pt x="202055" y="125843"/>
                  </a:lnTo>
                  <a:lnTo>
                    <a:pt x="216529" y="162118"/>
                  </a:lnTo>
                  <a:lnTo>
                    <a:pt x="227165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28942" y="846425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228942" y="762197"/>
              <a:ext cx="147400" cy="347441"/>
            </a:xfrm>
            <a:custGeom>
              <a:avLst/>
              <a:gdLst/>
              <a:ahLst/>
              <a:cxnLst/>
              <a:rect l="0" t="0" r="0" b="0"/>
              <a:pathLst>
                <a:path w="147400" h="347441">
                  <a:moveTo>
                    <a:pt x="147399" y="0"/>
                  </a:moveTo>
                  <a:lnTo>
                    <a:pt x="112652" y="62280"/>
                  </a:lnTo>
                  <a:lnTo>
                    <a:pt x="92399" y="116331"/>
                  </a:lnTo>
                  <a:lnTo>
                    <a:pt x="66587" y="178836"/>
                  </a:lnTo>
                  <a:lnTo>
                    <a:pt x="34621" y="240518"/>
                  </a:lnTo>
                  <a:lnTo>
                    <a:pt x="15331" y="29235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565853" y="772301"/>
              <a:ext cx="136872" cy="137535"/>
            </a:xfrm>
            <a:custGeom>
              <a:avLst/>
              <a:gdLst/>
              <a:ahLst/>
              <a:cxnLst/>
              <a:rect l="0" t="0" r="0" b="0"/>
              <a:pathLst>
                <a:path w="136872" h="137535">
                  <a:moveTo>
                    <a:pt x="0" y="10953"/>
                  </a:moveTo>
                  <a:lnTo>
                    <a:pt x="3120" y="53645"/>
                  </a:lnTo>
                  <a:lnTo>
                    <a:pt x="17959" y="106955"/>
                  </a:lnTo>
                  <a:lnTo>
                    <a:pt x="25859" y="137534"/>
                  </a:lnTo>
                  <a:lnTo>
                    <a:pt x="25428" y="137454"/>
                  </a:lnTo>
                  <a:lnTo>
                    <a:pt x="14398" y="100618"/>
                  </a:lnTo>
                  <a:lnTo>
                    <a:pt x="14413" y="43266"/>
                  </a:lnTo>
                  <a:lnTo>
                    <a:pt x="16628" y="28985"/>
                  </a:lnTo>
                  <a:lnTo>
                    <a:pt x="21614" y="18295"/>
                  </a:lnTo>
                  <a:lnTo>
                    <a:pt x="36513" y="3298"/>
                  </a:lnTo>
                  <a:lnTo>
                    <a:pt x="46569" y="0"/>
                  </a:lnTo>
                  <a:lnTo>
                    <a:pt x="81909" y="949"/>
                  </a:lnTo>
                  <a:lnTo>
                    <a:pt x="136871" y="109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23781" y="769705"/>
              <a:ext cx="151586" cy="157617"/>
            </a:xfrm>
            <a:custGeom>
              <a:avLst/>
              <a:gdLst/>
              <a:ahLst/>
              <a:cxnLst/>
              <a:rect l="0" t="0" r="0" b="0"/>
              <a:pathLst>
                <a:path w="151586" h="157617">
                  <a:moveTo>
                    <a:pt x="0" y="34606"/>
                  </a:moveTo>
                  <a:lnTo>
                    <a:pt x="17981" y="58652"/>
                  </a:lnTo>
                  <a:lnTo>
                    <a:pt x="45492" y="78905"/>
                  </a:lnTo>
                  <a:lnTo>
                    <a:pt x="69741" y="88610"/>
                  </a:lnTo>
                  <a:lnTo>
                    <a:pt x="92998" y="90583"/>
                  </a:lnTo>
                  <a:lnTo>
                    <a:pt x="115032" y="86391"/>
                  </a:lnTo>
                  <a:lnTo>
                    <a:pt x="136523" y="76729"/>
                  </a:lnTo>
                  <a:lnTo>
                    <a:pt x="143658" y="68537"/>
                  </a:lnTo>
                  <a:lnTo>
                    <a:pt x="151585" y="46957"/>
                  </a:lnTo>
                  <a:lnTo>
                    <a:pt x="150190" y="36991"/>
                  </a:lnTo>
                  <a:lnTo>
                    <a:pt x="139281" y="19678"/>
                  </a:lnTo>
                  <a:lnTo>
                    <a:pt x="113409" y="2367"/>
                  </a:lnTo>
                  <a:lnTo>
                    <a:pt x="93688" y="0"/>
                  </a:lnTo>
                  <a:lnTo>
                    <a:pt x="74395" y="4018"/>
                  </a:lnTo>
                  <a:lnTo>
                    <a:pt x="30060" y="32152"/>
                  </a:lnTo>
                  <a:lnTo>
                    <a:pt x="16090" y="51843"/>
                  </a:lnTo>
                  <a:lnTo>
                    <a:pt x="8321" y="75022"/>
                  </a:lnTo>
                  <a:lnTo>
                    <a:pt x="10525" y="107802"/>
                  </a:lnTo>
                  <a:lnTo>
                    <a:pt x="15596" y="129139"/>
                  </a:lnTo>
                  <a:lnTo>
                    <a:pt x="20926" y="137402"/>
                  </a:lnTo>
                  <a:lnTo>
                    <a:pt x="36206" y="149703"/>
                  </a:lnTo>
                  <a:lnTo>
                    <a:pt x="70130" y="157616"/>
                  </a:lnTo>
                  <a:lnTo>
                    <a:pt x="119633" y="152176"/>
                  </a:lnTo>
                  <a:lnTo>
                    <a:pt x="136871" y="150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915766" y="730271"/>
              <a:ext cx="127816" cy="336018"/>
            </a:xfrm>
            <a:custGeom>
              <a:avLst/>
              <a:gdLst/>
              <a:ahLst/>
              <a:cxnLst/>
              <a:rect l="0" t="0" r="0" b="0"/>
              <a:pathLst>
                <a:path w="127816" h="336018">
                  <a:moveTo>
                    <a:pt x="8057" y="168796"/>
                  </a:moveTo>
                  <a:lnTo>
                    <a:pt x="22711" y="221824"/>
                  </a:lnTo>
                  <a:lnTo>
                    <a:pt x="31390" y="282465"/>
                  </a:lnTo>
                  <a:lnTo>
                    <a:pt x="43601" y="331889"/>
                  </a:lnTo>
                  <a:lnTo>
                    <a:pt x="43452" y="336017"/>
                  </a:lnTo>
                  <a:lnTo>
                    <a:pt x="41012" y="334089"/>
                  </a:lnTo>
                  <a:lnTo>
                    <a:pt x="37046" y="328124"/>
                  </a:lnTo>
                  <a:lnTo>
                    <a:pt x="22275" y="269289"/>
                  </a:lnTo>
                  <a:lnTo>
                    <a:pt x="12789" y="217549"/>
                  </a:lnTo>
                  <a:lnTo>
                    <a:pt x="8289" y="167514"/>
                  </a:lnTo>
                  <a:lnTo>
                    <a:pt x="0" y="114861"/>
                  </a:lnTo>
                  <a:lnTo>
                    <a:pt x="3605" y="59746"/>
                  </a:lnTo>
                  <a:lnTo>
                    <a:pt x="17916" y="23401"/>
                  </a:lnTo>
                  <a:lnTo>
                    <a:pt x="33495" y="7470"/>
                  </a:lnTo>
                  <a:lnTo>
                    <a:pt x="42563" y="1584"/>
                  </a:lnTo>
                  <a:lnTo>
                    <a:pt x="52118" y="0"/>
                  </a:lnTo>
                  <a:lnTo>
                    <a:pt x="72093" y="4478"/>
                  </a:lnTo>
                  <a:lnTo>
                    <a:pt x="89550" y="17387"/>
                  </a:lnTo>
                  <a:lnTo>
                    <a:pt x="103937" y="35993"/>
                  </a:lnTo>
                  <a:lnTo>
                    <a:pt x="126603" y="94015"/>
                  </a:lnTo>
                  <a:lnTo>
                    <a:pt x="127815" y="115673"/>
                  </a:lnTo>
                  <a:lnTo>
                    <a:pt x="123283" y="136997"/>
                  </a:lnTo>
                  <a:lnTo>
                    <a:pt x="113471" y="158173"/>
                  </a:lnTo>
                  <a:lnTo>
                    <a:pt x="105239" y="165224"/>
                  </a:lnTo>
                  <a:lnTo>
                    <a:pt x="74806" y="175147"/>
                  </a:lnTo>
                  <a:lnTo>
                    <a:pt x="50171" y="179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088956" y="751668"/>
              <a:ext cx="298122" cy="163480"/>
            </a:xfrm>
            <a:custGeom>
              <a:avLst/>
              <a:gdLst/>
              <a:ahLst/>
              <a:cxnLst/>
              <a:rect l="0" t="0" r="0" b="0"/>
              <a:pathLst>
                <a:path w="298122" h="163480">
                  <a:moveTo>
                    <a:pt x="98079" y="31586"/>
                  </a:moveTo>
                  <a:lnTo>
                    <a:pt x="86900" y="20408"/>
                  </a:lnTo>
                  <a:lnTo>
                    <a:pt x="80098" y="18285"/>
                  </a:lnTo>
                  <a:lnTo>
                    <a:pt x="63182" y="19045"/>
                  </a:lnTo>
                  <a:lnTo>
                    <a:pt x="47084" y="26402"/>
                  </a:lnTo>
                  <a:lnTo>
                    <a:pt x="17686" y="50189"/>
                  </a:lnTo>
                  <a:lnTo>
                    <a:pt x="1989" y="76092"/>
                  </a:lnTo>
                  <a:lnTo>
                    <a:pt x="0" y="95820"/>
                  </a:lnTo>
                  <a:lnTo>
                    <a:pt x="8256" y="137081"/>
                  </a:lnTo>
                  <a:lnTo>
                    <a:pt x="13631" y="145200"/>
                  </a:lnTo>
                  <a:lnTo>
                    <a:pt x="28961" y="157340"/>
                  </a:lnTo>
                  <a:lnTo>
                    <a:pt x="50593" y="160396"/>
                  </a:lnTo>
                  <a:lnTo>
                    <a:pt x="74635" y="156685"/>
                  </a:lnTo>
                  <a:lnTo>
                    <a:pt x="97018" y="147237"/>
                  </a:lnTo>
                  <a:lnTo>
                    <a:pt x="115545" y="129000"/>
                  </a:lnTo>
                  <a:lnTo>
                    <a:pt x="123761" y="117586"/>
                  </a:lnTo>
                  <a:lnTo>
                    <a:pt x="126899" y="105297"/>
                  </a:lnTo>
                  <a:lnTo>
                    <a:pt x="124145" y="79164"/>
                  </a:lnTo>
                  <a:lnTo>
                    <a:pt x="107994" y="38514"/>
                  </a:lnTo>
                  <a:lnTo>
                    <a:pt x="109369" y="37375"/>
                  </a:lnTo>
                  <a:lnTo>
                    <a:pt x="141896" y="58301"/>
                  </a:lnTo>
                  <a:lnTo>
                    <a:pt x="171422" y="87772"/>
                  </a:lnTo>
                  <a:lnTo>
                    <a:pt x="189610" y="116864"/>
                  </a:lnTo>
                  <a:lnTo>
                    <a:pt x="206237" y="158135"/>
                  </a:lnTo>
                  <a:lnTo>
                    <a:pt x="205279" y="162746"/>
                  </a:lnTo>
                  <a:lnTo>
                    <a:pt x="201131" y="163479"/>
                  </a:lnTo>
                  <a:lnTo>
                    <a:pt x="194857" y="161629"/>
                  </a:lnTo>
                  <a:lnTo>
                    <a:pt x="189504" y="156886"/>
                  </a:lnTo>
                  <a:lnTo>
                    <a:pt x="180437" y="142257"/>
                  </a:lnTo>
                  <a:lnTo>
                    <a:pt x="166253" y="95864"/>
                  </a:lnTo>
                  <a:lnTo>
                    <a:pt x="163474" y="69123"/>
                  </a:lnTo>
                  <a:lnTo>
                    <a:pt x="168478" y="47879"/>
                  </a:lnTo>
                  <a:lnTo>
                    <a:pt x="173087" y="38938"/>
                  </a:lnTo>
                  <a:lnTo>
                    <a:pt x="187568" y="25885"/>
                  </a:lnTo>
                  <a:lnTo>
                    <a:pt x="225461" y="7973"/>
                  </a:lnTo>
                  <a:lnTo>
                    <a:pt x="279295" y="1050"/>
                  </a:lnTo>
                  <a:lnTo>
                    <a:pt x="29812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467190" y="572684"/>
              <a:ext cx="35701" cy="347441"/>
            </a:xfrm>
            <a:custGeom>
              <a:avLst/>
              <a:gdLst/>
              <a:ahLst/>
              <a:cxnLst/>
              <a:rect l="0" t="0" r="0" b="0"/>
              <a:pathLst>
                <a:path w="35701" h="347441">
                  <a:moveTo>
                    <a:pt x="25171" y="0"/>
                  </a:moveTo>
                  <a:lnTo>
                    <a:pt x="9530" y="27556"/>
                  </a:lnTo>
                  <a:lnTo>
                    <a:pt x="0" y="68346"/>
                  </a:lnTo>
                  <a:lnTo>
                    <a:pt x="2955" y="124115"/>
                  </a:lnTo>
                  <a:lnTo>
                    <a:pt x="9474" y="184914"/>
                  </a:lnTo>
                  <a:lnTo>
                    <a:pt x="14792" y="247529"/>
                  </a:lnTo>
                  <a:lnTo>
                    <a:pt x="25894" y="309984"/>
                  </a:lnTo>
                  <a:lnTo>
                    <a:pt x="3570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334434" y="688497"/>
              <a:ext cx="263213" cy="1"/>
            </a:xfrm>
            <a:custGeom>
              <a:avLst/>
              <a:gdLst/>
              <a:ahLst/>
              <a:cxnLst/>
              <a:rect l="0" t="0" r="0" b="0"/>
              <a:pathLst>
                <a:path w="263213" h="1">
                  <a:moveTo>
                    <a:pt x="263212" y="0"/>
                  </a:moveTo>
                  <a:lnTo>
                    <a:pt x="205948" y="0"/>
                  </a:lnTo>
                  <a:lnTo>
                    <a:pt x="145056" y="0"/>
                  </a:lnTo>
                  <a:lnTo>
                    <a:pt x="96532" y="0"/>
                  </a:lnTo>
                  <a:lnTo>
                    <a:pt x="4511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639761" y="920124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55" name="Straight Connector 54"/>
          <p:cNvCxnSpPr/>
          <p:nvPr/>
        </p:nvCxnSpPr>
        <p:spPr>
          <a:xfrm>
            <a:off x="1624583" y="3275965"/>
            <a:ext cx="109321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2456307" y="2514600"/>
            <a:ext cx="0" cy="15113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1845645" y="2833744"/>
            <a:ext cx="357970" cy="400085"/>
            <a:chOff x="1845645" y="2833744"/>
            <a:chExt cx="357970" cy="400085"/>
          </a:xfrm>
        </p:grpSpPr>
        <p:sp>
          <p:nvSpPr>
            <p:cNvPr id="57" name="Freeform 56"/>
            <p:cNvSpPr/>
            <p:nvPr/>
          </p:nvSpPr>
          <p:spPr>
            <a:xfrm>
              <a:off x="2035158" y="287585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10529" y="0"/>
                  </a:moveTo>
                  <a:lnTo>
                    <a:pt x="1464" y="58617"/>
                  </a:lnTo>
                  <a:lnTo>
                    <a:pt x="1459" y="113961"/>
                  </a:lnTo>
                  <a:lnTo>
                    <a:pt x="7322" y="162967"/>
                  </a:lnTo>
                  <a:lnTo>
                    <a:pt x="8409" y="213363"/>
                  </a:lnTo>
                  <a:lnTo>
                    <a:pt x="2008" y="27290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845645" y="2833744"/>
              <a:ext cx="357970" cy="73701"/>
            </a:xfrm>
            <a:custGeom>
              <a:avLst/>
              <a:gdLst/>
              <a:ahLst/>
              <a:cxnLst/>
              <a:rect l="0" t="0" r="0" b="0"/>
              <a:pathLst>
                <a:path w="357970" h="73701">
                  <a:moveTo>
                    <a:pt x="357969" y="0"/>
                  </a:moveTo>
                  <a:lnTo>
                    <a:pt x="304942" y="14655"/>
                  </a:lnTo>
                  <a:lnTo>
                    <a:pt x="254731" y="34264"/>
                  </a:lnTo>
                  <a:lnTo>
                    <a:pt x="199753" y="43683"/>
                  </a:lnTo>
                  <a:lnTo>
                    <a:pt x="138244" y="56462"/>
                  </a:lnTo>
                  <a:lnTo>
                    <a:pt x="78174" y="69082"/>
                  </a:lnTo>
                  <a:lnTo>
                    <a:pt x="27487" y="7278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66702" y="3191714"/>
              <a:ext cx="326385" cy="42115"/>
            </a:xfrm>
            <a:custGeom>
              <a:avLst/>
              <a:gdLst/>
              <a:ahLst/>
              <a:cxnLst/>
              <a:rect l="0" t="0" r="0" b="0"/>
              <a:pathLst>
                <a:path w="326385" h="42115">
                  <a:moveTo>
                    <a:pt x="326384" y="0"/>
                  </a:moveTo>
                  <a:lnTo>
                    <a:pt x="267767" y="5589"/>
                  </a:lnTo>
                  <a:lnTo>
                    <a:pt x="204931" y="18211"/>
                  </a:lnTo>
                  <a:lnTo>
                    <a:pt x="144855" y="26084"/>
                  </a:lnTo>
                  <a:lnTo>
                    <a:pt x="87928" y="31669"/>
                  </a:lnTo>
                  <a:lnTo>
                    <a:pt x="34743" y="397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1" name="Straight Connector 60"/>
          <p:cNvCxnSpPr/>
          <p:nvPr/>
        </p:nvCxnSpPr>
        <p:spPr>
          <a:xfrm>
            <a:off x="3403854" y="2644267"/>
            <a:ext cx="0" cy="1105408"/>
          </a:xfrm>
          <a:prstGeom prst="line">
            <a:avLst/>
          </a:prstGeom>
          <a:ln w="38100" cap="sq" cmpd="sng" algn="ctr">
            <a:solidFill>
              <a:srgbClr val="000000"/>
            </a:solidFill>
            <a:prstDash val="dot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flipV="1">
            <a:off x="2729992" y="2644267"/>
            <a:ext cx="684403" cy="631571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2729992" y="3286379"/>
            <a:ext cx="673862" cy="47383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Group 66"/>
          <p:cNvGrpSpPr/>
          <p:nvPr/>
        </p:nvGrpSpPr>
        <p:grpSpPr>
          <a:xfrm rot="16200000">
            <a:off x="2932903" y="2983445"/>
            <a:ext cx="491513" cy="434134"/>
            <a:chOff x="2932903" y="2983445"/>
            <a:chExt cx="491513" cy="434134"/>
          </a:xfrm>
        </p:grpSpPr>
        <p:sp>
          <p:nvSpPr>
            <p:cNvPr id="64" name="Freeform 63"/>
            <p:cNvSpPr/>
            <p:nvPr/>
          </p:nvSpPr>
          <p:spPr>
            <a:xfrm>
              <a:off x="2932903" y="3185344"/>
              <a:ext cx="197357" cy="232235"/>
            </a:xfrm>
            <a:custGeom>
              <a:avLst/>
              <a:gdLst/>
              <a:ahLst/>
              <a:cxnLst/>
              <a:rect l="0" t="0" r="0" b="0"/>
              <a:pathLst>
                <a:path w="197357" h="232235">
                  <a:moveTo>
                    <a:pt x="134185" y="126387"/>
                  </a:moveTo>
                  <a:lnTo>
                    <a:pt x="134185" y="67770"/>
                  </a:lnTo>
                  <a:lnTo>
                    <a:pt x="123007" y="32980"/>
                  </a:lnTo>
                  <a:lnTo>
                    <a:pt x="104877" y="6034"/>
                  </a:lnTo>
                  <a:lnTo>
                    <a:pt x="97099" y="1698"/>
                  </a:lnTo>
                  <a:lnTo>
                    <a:pt x="79098" y="0"/>
                  </a:lnTo>
                  <a:lnTo>
                    <a:pt x="62519" y="6264"/>
                  </a:lnTo>
                  <a:lnTo>
                    <a:pt x="32812" y="29349"/>
                  </a:lnTo>
                  <a:lnTo>
                    <a:pt x="17061" y="60721"/>
                  </a:lnTo>
                  <a:lnTo>
                    <a:pt x="2428" y="107177"/>
                  </a:lnTo>
                  <a:lnTo>
                    <a:pt x="0" y="151241"/>
                  </a:lnTo>
                  <a:lnTo>
                    <a:pt x="12168" y="209729"/>
                  </a:lnTo>
                  <a:lnTo>
                    <a:pt x="17746" y="218213"/>
                  </a:lnTo>
                  <a:lnTo>
                    <a:pt x="33302" y="230759"/>
                  </a:lnTo>
                  <a:lnTo>
                    <a:pt x="41193" y="232234"/>
                  </a:lnTo>
                  <a:lnTo>
                    <a:pt x="48794" y="230876"/>
                  </a:lnTo>
                  <a:lnTo>
                    <a:pt x="63478" y="223130"/>
                  </a:lnTo>
                  <a:lnTo>
                    <a:pt x="77804" y="211888"/>
                  </a:lnTo>
                  <a:lnTo>
                    <a:pt x="93433" y="186816"/>
                  </a:lnTo>
                  <a:lnTo>
                    <a:pt x="116449" y="126146"/>
                  </a:lnTo>
                  <a:lnTo>
                    <a:pt x="118852" y="123887"/>
                  </a:lnTo>
                  <a:lnTo>
                    <a:pt x="120454" y="127060"/>
                  </a:lnTo>
                  <a:lnTo>
                    <a:pt x="124573" y="141894"/>
                  </a:lnTo>
                  <a:lnTo>
                    <a:pt x="134202" y="160185"/>
                  </a:lnTo>
                  <a:lnTo>
                    <a:pt x="149401" y="173774"/>
                  </a:lnTo>
                  <a:lnTo>
                    <a:pt x="158367" y="179035"/>
                  </a:lnTo>
                  <a:lnTo>
                    <a:pt x="166684" y="181373"/>
                  </a:lnTo>
                  <a:lnTo>
                    <a:pt x="197356" y="1790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146115" y="3255118"/>
              <a:ext cx="121012" cy="128740"/>
            </a:xfrm>
            <a:custGeom>
              <a:avLst/>
              <a:gdLst/>
              <a:ahLst/>
              <a:cxnLst/>
              <a:rect l="0" t="0" r="0" b="0"/>
              <a:pathLst>
                <a:path w="121012" h="128740">
                  <a:moveTo>
                    <a:pt x="15725" y="35546"/>
                  </a:moveTo>
                  <a:lnTo>
                    <a:pt x="7393" y="73024"/>
                  </a:lnTo>
                  <a:lnTo>
                    <a:pt x="5487" y="128739"/>
                  </a:lnTo>
                  <a:lnTo>
                    <a:pt x="0" y="68105"/>
                  </a:lnTo>
                  <a:lnTo>
                    <a:pt x="9760" y="19621"/>
                  </a:lnTo>
                  <a:lnTo>
                    <a:pt x="16428" y="10891"/>
                  </a:lnTo>
                  <a:lnTo>
                    <a:pt x="36315" y="1192"/>
                  </a:lnTo>
                  <a:lnTo>
                    <a:pt x="57631" y="0"/>
                  </a:lnTo>
                  <a:lnTo>
                    <a:pt x="68229" y="1320"/>
                  </a:lnTo>
                  <a:lnTo>
                    <a:pt x="76464" y="5710"/>
                  </a:lnTo>
                  <a:lnTo>
                    <a:pt x="107808" y="42102"/>
                  </a:lnTo>
                  <a:lnTo>
                    <a:pt x="115143" y="62636"/>
                  </a:lnTo>
                  <a:lnTo>
                    <a:pt x="121011" y="1197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285238" y="2983445"/>
              <a:ext cx="139178" cy="423186"/>
            </a:xfrm>
            <a:custGeom>
              <a:avLst/>
              <a:gdLst/>
              <a:ahLst/>
              <a:cxnLst/>
              <a:rect l="0" t="0" r="0" b="0"/>
              <a:pathLst>
                <a:path w="139178" h="423186">
                  <a:moveTo>
                    <a:pt x="108224" y="349336"/>
                  </a:moveTo>
                  <a:lnTo>
                    <a:pt x="108224" y="326979"/>
                  </a:lnTo>
                  <a:lnTo>
                    <a:pt x="101985" y="309764"/>
                  </a:lnTo>
                  <a:lnTo>
                    <a:pt x="97046" y="301898"/>
                  </a:lnTo>
                  <a:lnTo>
                    <a:pt x="82199" y="290038"/>
                  </a:lnTo>
                  <a:lnTo>
                    <a:pt x="73327" y="285238"/>
                  </a:lnTo>
                  <a:lnTo>
                    <a:pt x="54110" y="283023"/>
                  </a:lnTo>
                  <a:lnTo>
                    <a:pt x="35040" y="287108"/>
                  </a:lnTo>
                  <a:lnTo>
                    <a:pt x="18766" y="296723"/>
                  </a:lnTo>
                  <a:lnTo>
                    <a:pt x="6854" y="315034"/>
                  </a:lnTo>
                  <a:lnTo>
                    <a:pt x="0" y="337600"/>
                  </a:lnTo>
                  <a:lnTo>
                    <a:pt x="2718" y="370035"/>
                  </a:lnTo>
                  <a:lnTo>
                    <a:pt x="12103" y="400703"/>
                  </a:lnTo>
                  <a:lnTo>
                    <a:pt x="23000" y="417399"/>
                  </a:lnTo>
                  <a:lnTo>
                    <a:pt x="30351" y="421618"/>
                  </a:lnTo>
                  <a:lnTo>
                    <a:pt x="47878" y="423185"/>
                  </a:lnTo>
                  <a:lnTo>
                    <a:pt x="64246" y="416863"/>
                  </a:lnTo>
                  <a:lnTo>
                    <a:pt x="79320" y="405084"/>
                  </a:lnTo>
                  <a:lnTo>
                    <a:pt x="99790" y="377552"/>
                  </a:lnTo>
                  <a:lnTo>
                    <a:pt x="117780" y="323801"/>
                  </a:lnTo>
                  <a:lnTo>
                    <a:pt x="132599" y="262794"/>
                  </a:lnTo>
                  <a:lnTo>
                    <a:pt x="137673" y="214250"/>
                  </a:lnTo>
                  <a:lnTo>
                    <a:pt x="139177" y="162821"/>
                  </a:lnTo>
                  <a:lnTo>
                    <a:pt x="132449" y="101447"/>
                  </a:lnTo>
                  <a:lnTo>
                    <a:pt x="127880" y="59598"/>
                  </a:lnTo>
                  <a:lnTo>
                    <a:pt x="105686" y="2562"/>
                  </a:lnTo>
                  <a:lnTo>
                    <a:pt x="100683" y="0"/>
                  </a:lnTo>
                  <a:lnTo>
                    <a:pt x="95007" y="2972"/>
                  </a:lnTo>
                  <a:lnTo>
                    <a:pt x="88884" y="9632"/>
                  </a:lnTo>
                  <a:lnTo>
                    <a:pt x="82081" y="29511"/>
                  </a:lnTo>
                  <a:lnTo>
                    <a:pt x="77713" y="85989"/>
                  </a:lnTo>
                  <a:lnTo>
                    <a:pt x="76956" y="136257"/>
                  </a:lnTo>
                  <a:lnTo>
                    <a:pt x="76732" y="188195"/>
                  </a:lnTo>
                  <a:lnTo>
                    <a:pt x="82255" y="240629"/>
                  </a:lnTo>
                  <a:lnTo>
                    <a:pt x="85712" y="293210"/>
                  </a:lnTo>
                  <a:lnTo>
                    <a:pt x="96455" y="347738"/>
                  </a:lnTo>
                  <a:lnTo>
                    <a:pt x="116775" y="396117"/>
                  </a:lnTo>
                  <a:lnTo>
                    <a:pt x="129281" y="423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68" name="Straight Connector 67"/>
          <p:cNvCxnSpPr/>
          <p:nvPr/>
        </p:nvCxnSpPr>
        <p:spPr>
          <a:xfrm>
            <a:off x="3412235" y="2639821"/>
            <a:ext cx="442175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3424935" y="3757421"/>
            <a:ext cx="4421886" cy="127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9" name="Group 78"/>
          <p:cNvGrpSpPr/>
          <p:nvPr/>
        </p:nvGrpSpPr>
        <p:grpSpPr>
          <a:xfrm>
            <a:off x="3751303" y="2175978"/>
            <a:ext cx="1810665" cy="432926"/>
            <a:chOff x="3751303" y="2175978"/>
            <a:chExt cx="1810665" cy="432926"/>
          </a:xfrm>
        </p:grpSpPr>
        <p:sp>
          <p:nvSpPr>
            <p:cNvPr id="70" name="Freeform 69"/>
            <p:cNvSpPr/>
            <p:nvPr/>
          </p:nvSpPr>
          <p:spPr>
            <a:xfrm>
              <a:off x="3751303" y="2328377"/>
              <a:ext cx="157929" cy="249224"/>
            </a:xfrm>
            <a:custGeom>
              <a:avLst/>
              <a:gdLst/>
              <a:ahLst/>
              <a:cxnLst/>
              <a:rect l="0" t="0" r="0" b="0"/>
              <a:pathLst>
                <a:path w="157929" h="249224">
                  <a:moveTo>
                    <a:pt x="0" y="84228"/>
                  </a:moveTo>
                  <a:lnTo>
                    <a:pt x="3120" y="133159"/>
                  </a:lnTo>
                  <a:lnTo>
                    <a:pt x="11453" y="181004"/>
                  </a:lnTo>
                  <a:lnTo>
                    <a:pt x="19161" y="243984"/>
                  </a:lnTo>
                  <a:lnTo>
                    <a:pt x="19793" y="249223"/>
                  </a:lnTo>
                  <a:lnTo>
                    <a:pt x="20214" y="248037"/>
                  </a:lnTo>
                  <a:lnTo>
                    <a:pt x="19513" y="235411"/>
                  </a:lnTo>
                  <a:lnTo>
                    <a:pt x="11943" y="177446"/>
                  </a:lnTo>
                  <a:lnTo>
                    <a:pt x="10948" y="128355"/>
                  </a:lnTo>
                  <a:lnTo>
                    <a:pt x="16243" y="82355"/>
                  </a:lnTo>
                  <a:lnTo>
                    <a:pt x="25156" y="59609"/>
                  </a:lnTo>
                  <a:lnTo>
                    <a:pt x="49943" y="25942"/>
                  </a:lnTo>
                  <a:lnTo>
                    <a:pt x="76019" y="9506"/>
                  </a:lnTo>
                  <a:lnTo>
                    <a:pt x="131861" y="1252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930288" y="2370253"/>
              <a:ext cx="147400" cy="215025"/>
            </a:xfrm>
            <a:custGeom>
              <a:avLst/>
              <a:gdLst/>
              <a:ahLst/>
              <a:cxnLst/>
              <a:rect l="0" t="0" r="0" b="0"/>
              <a:pathLst>
                <a:path w="147400" h="215025">
                  <a:moveTo>
                    <a:pt x="0" y="116051"/>
                  </a:moveTo>
                  <a:lnTo>
                    <a:pt x="58616" y="106986"/>
                  </a:lnTo>
                  <a:lnTo>
                    <a:pt x="93407" y="100367"/>
                  </a:lnTo>
                  <a:lnTo>
                    <a:pt x="120353" y="85408"/>
                  </a:lnTo>
                  <a:lnTo>
                    <a:pt x="132649" y="69677"/>
                  </a:lnTo>
                  <a:lnTo>
                    <a:pt x="137565" y="60568"/>
                  </a:lnTo>
                  <a:lnTo>
                    <a:pt x="138503" y="50987"/>
                  </a:lnTo>
                  <a:lnTo>
                    <a:pt x="133306" y="30982"/>
                  </a:lnTo>
                  <a:lnTo>
                    <a:pt x="120079" y="13512"/>
                  </a:lnTo>
                  <a:lnTo>
                    <a:pt x="111638" y="5578"/>
                  </a:lnTo>
                  <a:lnTo>
                    <a:pt x="102501" y="1458"/>
                  </a:lnTo>
                  <a:lnTo>
                    <a:pt x="82991" y="0"/>
                  </a:lnTo>
                  <a:lnTo>
                    <a:pt x="52276" y="5757"/>
                  </a:lnTo>
                  <a:lnTo>
                    <a:pt x="44209" y="10936"/>
                  </a:lnTo>
                  <a:lnTo>
                    <a:pt x="32127" y="26050"/>
                  </a:lnTo>
                  <a:lnTo>
                    <a:pt x="14838" y="66688"/>
                  </a:lnTo>
                  <a:lnTo>
                    <a:pt x="6086" y="109744"/>
                  </a:lnTo>
                  <a:lnTo>
                    <a:pt x="12424" y="156919"/>
                  </a:lnTo>
                  <a:lnTo>
                    <a:pt x="24738" y="189382"/>
                  </a:lnTo>
                  <a:lnTo>
                    <a:pt x="30530" y="200033"/>
                  </a:lnTo>
                  <a:lnTo>
                    <a:pt x="39070" y="207134"/>
                  </a:lnTo>
                  <a:lnTo>
                    <a:pt x="61038" y="215024"/>
                  </a:lnTo>
                  <a:lnTo>
                    <a:pt x="99714" y="213877"/>
                  </a:lnTo>
                  <a:lnTo>
                    <a:pt x="147399" y="2002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19801" y="2373612"/>
              <a:ext cx="174184" cy="230845"/>
            </a:xfrm>
            <a:custGeom>
              <a:avLst/>
              <a:gdLst/>
              <a:ahLst/>
              <a:cxnLst/>
              <a:rect l="0" t="0" r="0" b="0"/>
              <a:pathLst>
                <a:path w="174184" h="230845">
                  <a:moveTo>
                    <a:pt x="147399" y="17936"/>
                  </a:moveTo>
                  <a:lnTo>
                    <a:pt x="136220" y="6757"/>
                  </a:lnTo>
                  <a:lnTo>
                    <a:pt x="118254" y="1269"/>
                  </a:lnTo>
                  <a:lnTo>
                    <a:pt x="94671" y="0"/>
                  </a:lnTo>
                  <a:lnTo>
                    <a:pt x="57426" y="7032"/>
                  </a:lnTo>
                  <a:lnTo>
                    <a:pt x="38781" y="17379"/>
                  </a:lnTo>
                  <a:lnTo>
                    <a:pt x="25814" y="32896"/>
                  </a:lnTo>
                  <a:lnTo>
                    <a:pt x="20719" y="41947"/>
                  </a:lnTo>
                  <a:lnTo>
                    <a:pt x="18177" y="61363"/>
                  </a:lnTo>
                  <a:lnTo>
                    <a:pt x="19137" y="71454"/>
                  </a:lnTo>
                  <a:lnTo>
                    <a:pt x="29562" y="88905"/>
                  </a:lnTo>
                  <a:lnTo>
                    <a:pt x="37256" y="96834"/>
                  </a:lnTo>
                  <a:lnTo>
                    <a:pt x="47064" y="100950"/>
                  </a:lnTo>
                  <a:lnTo>
                    <a:pt x="104319" y="107824"/>
                  </a:lnTo>
                  <a:lnTo>
                    <a:pt x="146038" y="128542"/>
                  </a:lnTo>
                  <a:lnTo>
                    <a:pt x="162782" y="141573"/>
                  </a:lnTo>
                  <a:lnTo>
                    <a:pt x="171783" y="161403"/>
                  </a:lnTo>
                  <a:lnTo>
                    <a:pt x="174183" y="173242"/>
                  </a:lnTo>
                  <a:lnTo>
                    <a:pt x="170611" y="195755"/>
                  </a:lnTo>
                  <a:lnTo>
                    <a:pt x="166383" y="206672"/>
                  </a:lnTo>
                  <a:lnTo>
                    <a:pt x="152327" y="221922"/>
                  </a:lnTo>
                  <a:lnTo>
                    <a:pt x="143665" y="227626"/>
                  </a:lnTo>
                  <a:lnTo>
                    <a:pt x="121563" y="230844"/>
                  </a:lnTo>
                  <a:lnTo>
                    <a:pt x="74835" y="223378"/>
                  </a:lnTo>
                  <a:lnTo>
                    <a:pt x="32979" y="202233"/>
                  </a:lnTo>
                  <a:lnTo>
                    <a:pt x="0" y="1758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351428" y="2385683"/>
              <a:ext cx="168457" cy="199061"/>
            </a:xfrm>
            <a:custGeom>
              <a:avLst/>
              <a:gdLst/>
              <a:ahLst/>
              <a:cxnLst/>
              <a:rect l="0" t="0" r="0" b="0"/>
              <a:pathLst>
                <a:path w="168457" h="199061">
                  <a:moveTo>
                    <a:pt x="0" y="111150"/>
                  </a:moveTo>
                  <a:lnTo>
                    <a:pt x="37477" y="102817"/>
                  </a:lnTo>
                  <a:lnTo>
                    <a:pt x="88901" y="95466"/>
                  </a:lnTo>
                  <a:lnTo>
                    <a:pt x="124607" y="86096"/>
                  </a:lnTo>
                  <a:lnTo>
                    <a:pt x="133374" y="80409"/>
                  </a:lnTo>
                  <a:lnTo>
                    <a:pt x="146235" y="64732"/>
                  </a:lnTo>
                  <a:lnTo>
                    <a:pt x="149611" y="46066"/>
                  </a:lnTo>
                  <a:lnTo>
                    <a:pt x="148873" y="36175"/>
                  </a:lnTo>
                  <a:lnTo>
                    <a:pt x="138695" y="18946"/>
                  </a:lnTo>
                  <a:lnTo>
                    <a:pt x="131068" y="11076"/>
                  </a:lnTo>
                  <a:lnTo>
                    <a:pt x="110115" y="2332"/>
                  </a:lnTo>
                  <a:lnTo>
                    <a:pt x="97976" y="0"/>
                  </a:lnTo>
                  <a:lnTo>
                    <a:pt x="78250" y="3649"/>
                  </a:lnTo>
                  <a:lnTo>
                    <a:pt x="53991" y="18856"/>
                  </a:lnTo>
                  <a:lnTo>
                    <a:pt x="46522" y="25054"/>
                  </a:lnTo>
                  <a:lnTo>
                    <a:pt x="35104" y="44419"/>
                  </a:lnTo>
                  <a:lnTo>
                    <a:pt x="18242" y="89390"/>
                  </a:lnTo>
                  <a:lnTo>
                    <a:pt x="18403" y="127060"/>
                  </a:lnTo>
                  <a:lnTo>
                    <a:pt x="25859" y="162267"/>
                  </a:lnTo>
                  <a:lnTo>
                    <a:pt x="31278" y="170965"/>
                  </a:lnTo>
                  <a:lnTo>
                    <a:pt x="46656" y="183748"/>
                  </a:lnTo>
                  <a:lnTo>
                    <a:pt x="75045" y="197521"/>
                  </a:lnTo>
                  <a:lnTo>
                    <a:pt x="98474" y="199060"/>
                  </a:lnTo>
                  <a:lnTo>
                    <a:pt x="123315" y="194675"/>
                  </a:lnTo>
                  <a:lnTo>
                    <a:pt x="168456" y="1743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548723" y="2443260"/>
              <a:ext cx="171203" cy="165644"/>
            </a:xfrm>
            <a:custGeom>
              <a:avLst/>
              <a:gdLst/>
              <a:ahLst/>
              <a:cxnLst/>
              <a:rect l="0" t="0" r="0" b="0"/>
              <a:pathLst>
                <a:path w="171203" h="165644">
                  <a:moveTo>
                    <a:pt x="97503" y="85158"/>
                  </a:moveTo>
                  <a:lnTo>
                    <a:pt x="108681" y="73980"/>
                  </a:lnTo>
                  <a:lnTo>
                    <a:pt x="110804" y="67177"/>
                  </a:lnTo>
                  <a:lnTo>
                    <a:pt x="108203" y="40836"/>
                  </a:lnTo>
                  <a:lnTo>
                    <a:pt x="103038" y="21006"/>
                  </a:lnTo>
                  <a:lnTo>
                    <a:pt x="97683" y="13144"/>
                  </a:lnTo>
                  <a:lnTo>
                    <a:pt x="82375" y="1289"/>
                  </a:lnTo>
                  <a:lnTo>
                    <a:pt x="73379" y="0"/>
                  </a:lnTo>
                  <a:lnTo>
                    <a:pt x="54026" y="4806"/>
                  </a:lnTo>
                  <a:lnTo>
                    <a:pt x="28989" y="20666"/>
                  </a:lnTo>
                  <a:lnTo>
                    <a:pt x="17139" y="39727"/>
                  </a:lnTo>
                  <a:lnTo>
                    <a:pt x="0" y="90092"/>
                  </a:lnTo>
                  <a:lnTo>
                    <a:pt x="112" y="131204"/>
                  </a:lnTo>
                  <a:lnTo>
                    <a:pt x="10935" y="152806"/>
                  </a:lnTo>
                  <a:lnTo>
                    <a:pt x="18734" y="161842"/>
                  </a:lnTo>
                  <a:lnTo>
                    <a:pt x="27443" y="165527"/>
                  </a:lnTo>
                  <a:lnTo>
                    <a:pt x="36758" y="165643"/>
                  </a:lnTo>
                  <a:lnTo>
                    <a:pt x="55297" y="159534"/>
                  </a:lnTo>
                  <a:lnTo>
                    <a:pt x="71336" y="149020"/>
                  </a:lnTo>
                  <a:lnTo>
                    <a:pt x="93519" y="124357"/>
                  </a:lnTo>
                  <a:lnTo>
                    <a:pt x="109320" y="94823"/>
                  </a:lnTo>
                  <a:lnTo>
                    <a:pt x="113570" y="92771"/>
                  </a:lnTo>
                  <a:lnTo>
                    <a:pt x="117573" y="96083"/>
                  </a:lnTo>
                  <a:lnTo>
                    <a:pt x="137992" y="129430"/>
                  </a:lnTo>
                  <a:lnTo>
                    <a:pt x="150983" y="139929"/>
                  </a:lnTo>
                  <a:lnTo>
                    <a:pt x="171202" y="1483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732941" y="2412605"/>
              <a:ext cx="123856" cy="188408"/>
            </a:xfrm>
            <a:custGeom>
              <a:avLst/>
              <a:gdLst/>
              <a:ahLst/>
              <a:cxnLst/>
              <a:rect l="0" t="0" r="0" b="0"/>
              <a:pathLst>
                <a:path w="123856" h="188408">
                  <a:moveTo>
                    <a:pt x="8041" y="73699"/>
                  </a:moveTo>
                  <a:lnTo>
                    <a:pt x="11161" y="122630"/>
                  </a:lnTo>
                  <a:lnTo>
                    <a:pt x="22695" y="181761"/>
                  </a:lnTo>
                  <a:lnTo>
                    <a:pt x="23660" y="187854"/>
                  </a:lnTo>
                  <a:lnTo>
                    <a:pt x="23133" y="188407"/>
                  </a:lnTo>
                  <a:lnTo>
                    <a:pt x="4183" y="126508"/>
                  </a:lnTo>
                  <a:lnTo>
                    <a:pt x="0" y="69789"/>
                  </a:lnTo>
                  <a:lnTo>
                    <a:pt x="3687" y="45056"/>
                  </a:lnTo>
                  <a:lnTo>
                    <a:pt x="15465" y="25484"/>
                  </a:lnTo>
                  <a:lnTo>
                    <a:pt x="23519" y="16989"/>
                  </a:lnTo>
                  <a:lnTo>
                    <a:pt x="44946" y="7551"/>
                  </a:lnTo>
                  <a:lnTo>
                    <a:pt x="105838" y="994"/>
                  </a:lnTo>
                  <a:lnTo>
                    <a:pt x="12385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912152" y="2410636"/>
              <a:ext cx="123629" cy="170433"/>
            </a:xfrm>
            <a:custGeom>
              <a:avLst/>
              <a:gdLst/>
              <a:ahLst/>
              <a:cxnLst/>
              <a:rect l="0" t="0" r="0" b="0"/>
              <a:pathLst>
                <a:path w="123629" h="170433">
                  <a:moveTo>
                    <a:pt x="92042" y="33555"/>
                  </a:moveTo>
                  <a:lnTo>
                    <a:pt x="86453" y="16787"/>
                  </a:lnTo>
                  <a:lnTo>
                    <a:pt x="74351" y="5435"/>
                  </a:lnTo>
                  <a:lnTo>
                    <a:pt x="66210" y="770"/>
                  </a:lnTo>
                  <a:lnTo>
                    <a:pt x="58443" y="0"/>
                  </a:lnTo>
                  <a:lnTo>
                    <a:pt x="43574" y="5383"/>
                  </a:lnTo>
                  <a:lnTo>
                    <a:pt x="22049" y="27157"/>
                  </a:lnTo>
                  <a:lnTo>
                    <a:pt x="6443" y="61425"/>
                  </a:lnTo>
                  <a:lnTo>
                    <a:pt x="0" y="101214"/>
                  </a:lnTo>
                  <a:lnTo>
                    <a:pt x="3679" y="137050"/>
                  </a:lnTo>
                  <a:lnTo>
                    <a:pt x="12216" y="155982"/>
                  </a:lnTo>
                  <a:lnTo>
                    <a:pt x="17768" y="164306"/>
                  </a:lnTo>
                  <a:lnTo>
                    <a:pt x="24978" y="168685"/>
                  </a:lnTo>
                  <a:lnTo>
                    <a:pt x="42349" y="170432"/>
                  </a:lnTo>
                  <a:lnTo>
                    <a:pt x="58648" y="164189"/>
                  </a:lnTo>
                  <a:lnTo>
                    <a:pt x="107626" y="134003"/>
                  </a:lnTo>
                  <a:lnTo>
                    <a:pt x="123628" y="128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077894" y="2212564"/>
              <a:ext cx="305328" cy="369935"/>
            </a:xfrm>
            <a:custGeom>
              <a:avLst/>
              <a:gdLst/>
              <a:ahLst/>
              <a:cxnLst/>
              <a:rect l="0" t="0" r="0" b="0"/>
              <a:pathLst>
                <a:path w="305328" h="369935">
                  <a:moveTo>
                    <a:pt x="0" y="0"/>
                  </a:moveTo>
                  <a:lnTo>
                    <a:pt x="3119" y="54144"/>
                  </a:lnTo>
                  <a:lnTo>
                    <a:pt x="8333" y="101440"/>
                  </a:lnTo>
                  <a:lnTo>
                    <a:pt x="15684" y="163537"/>
                  </a:lnTo>
                  <a:lnTo>
                    <a:pt x="19996" y="226409"/>
                  </a:lnTo>
                  <a:lnTo>
                    <a:pt x="21912" y="276614"/>
                  </a:lnTo>
                  <a:lnTo>
                    <a:pt x="29328" y="336093"/>
                  </a:lnTo>
                  <a:lnTo>
                    <a:pt x="29412" y="356435"/>
                  </a:lnTo>
                  <a:lnTo>
                    <a:pt x="27797" y="356946"/>
                  </a:lnTo>
                  <a:lnTo>
                    <a:pt x="25551" y="353777"/>
                  </a:lnTo>
                  <a:lnTo>
                    <a:pt x="21649" y="302463"/>
                  </a:lnTo>
                  <a:lnTo>
                    <a:pt x="23660" y="278318"/>
                  </a:lnTo>
                  <a:lnTo>
                    <a:pt x="32352" y="259787"/>
                  </a:lnTo>
                  <a:lnTo>
                    <a:pt x="47134" y="246872"/>
                  </a:lnTo>
                  <a:lnTo>
                    <a:pt x="55989" y="241790"/>
                  </a:lnTo>
                  <a:lnTo>
                    <a:pt x="64232" y="240742"/>
                  </a:lnTo>
                  <a:lnTo>
                    <a:pt x="79631" y="245816"/>
                  </a:lnTo>
                  <a:lnTo>
                    <a:pt x="91153" y="258990"/>
                  </a:lnTo>
                  <a:lnTo>
                    <a:pt x="115497" y="319528"/>
                  </a:lnTo>
                  <a:lnTo>
                    <a:pt x="129789" y="367143"/>
                  </a:lnTo>
                  <a:lnTo>
                    <a:pt x="132150" y="369934"/>
                  </a:lnTo>
                  <a:lnTo>
                    <a:pt x="133723" y="367115"/>
                  </a:lnTo>
                  <a:lnTo>
                    <a:pt x="141838" y="334559"/>
                  </a:lnTo>
                  <a:lnTo>
                    <a:pt x="154286" y="317929"/>
                  </a:lnTo>
                  <a:lnTo>
                    <a:pt x="162519" y="310218"/>
                  </a:lnTo>
                  <a:lnTo>
                    <a:pt x="184145" y="301651"/>
                  </a:lnTo>
                  <a:lnTo>
                    <a:pt x="241449" y="286125"/>
                  </a:lnTo>
                  <a:lnTo>
                    <a:pt x="281010" y="262192"/>
                  </a:lnTo>
                  <a:lnTo>
                    <a:pt x="289116" y="255513"/>
                  </a:lnTo>
                  <a:lnTo>
                    <a:pt x="293349" y="247551"/>
                  </a:lnTo>
                  <a:lnTo>
                    <a:pt x="294934" y="229345"/>
                  </a:lnTo>
                  <a:lnTo>
                    <a:pt x="291379" y="221917"/>
                  </a:lnTo>
                  <a:lnTo>
                    <a:pt x="278070" y="210544"/>
                  </a:lnTo>
                  <a:lnTo>
                    <a:pt x="245258" y="203153"/>
                  </a:lnTo>
                  <a:lnTo>
                    <a:pt x="225597" y="207663"/>
                  </a:lnTo>
                  <a:lnTo>
                    <a:pt x="209060" y="218637"/>
                  </a:lnTo>
                  <a:lnTo>
                    <a:pt x="187766" y="244545"/>
                  </a:lnTo>
                  <a:lnTo>
                    <a:pt x="177818" y="264275"/>
                  </a:lnTo>
                  <a:lnTo>
                    <a:pt x="175736" y="284741"/>
                  </a:lnTo>
                  <a:lnTo>
                    <a:pt x="179881" y="304366"/>
                  </a:lnTo>
                  <a:lnTo>
                    <a:pt x="201605" y="336029"/>
                  </a:lnTo>
                  <a:lnTo>
                    <a:pt x="208103" y="343342"/>
                  </a:lnTo>
                  <a:lnTo>
                    <a:pt x="227801" y="351468"/>
                  </a:lnTo>
                  <a:lnTo>
                    <a:pt x="239605" y="353635"/>
                  </a:lnTo>
                  <a:lnTo>
                    <a:pt x="265198" y="349803"/>
                  </a:lnTo>
                  <a:lnTo>
                    <a:pt x="30532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428248" y="2175978"/>
              <a:ext cx="133720" cy="405137"/>
            </a:xfrm>
            <a:custGeom>
              <a:avLst/>
              <a:gdLst/>
              <a:ahLst/>
              <a:cxnLst/>
              <a:rect l="0" t="0" r="0" b="0"/>
              <a:pathLst>
                <a:path w="133720" h="405137">
                  <a:moveTo>
                    <a:pt x="70786" y="341912"/>
                  </a:moveTo>
                  <a:lnTo>
                    <a:pt x="81964" y="330734"/>
                  </a:lnTo>
                  <a:lnTo>
                    <a:pt x="87452" y="312767"/>
                  </a:lnTo>
                  <a:lnTo>
                    <a:pt x="88916" y="301425"/>
                  </a:lnTo>
                  <a:lnTo>
                    <a:pt x="84303" y="282583"/>
                  </a:lnTo>
                  <a:lnTo>
                    <a:pt x="79797" y="274284"/>
                  </a:lnTo>
                  <a:lnTo>
                    <a:pt x="72114" y="268750"/>
                  </a:lnTo>
                  <a:lnTo>
                    <a:pt x="51099" y="262602"/>
                  </a:lnTo>
                  <a:lnTo>
                    <a:pt x="41284" y="264472"/>
                  </a:lnTo>
                  <a:lnTo>
                    <a:pt x="24138" y="275909"/>
                  </a:lnTo>
                  <a:lnTo>
                    <a:pt x="6921" y="302078"/>
                  </a:lnTo>
                  <a:lnTo>
                    <a:pt x="0" y="337648"/>
                  </a:lnTo>
                  <a:lnTo>
                    <a:pt x="3539" y="372234"/>
                  </a:lnTo>
                  <a:lnTo>
                    <a:pt x="12043" y="390873"/>
                  </a:lnTo>
                  <a:lnTo>
                    <a:pt x="17586" y="399119"/>
                  </a:lnTo>
                  <a:lnTo>
                    <a:pt x="24791" y="403447"/>
                  </a:lnTo>
                  <a:lnTo>
                    <a:pt x="42155" y="405136"/>
                  </a:lnTo>
                  <a:lnTo>
                    <a:pt x="58451" y="398867"/>
                  </a:lnTo>
                  <a:lnTo>
                    <a:pt x="73492" y="387112"/>
                  </a:lnTo>
                  <a:lnTo>
                    <a:pt x="109285" y="340932"/>
                  </a:lnTo>
                  <a:lnTo>
                    <a:pt x="124827" y="298858"/>
                  </a:lnTo>
                  <a:lnTo>
                    <a:pt x="131252" y="243757"/>
                  </a:lnTo>
                  <a:lnTo>
                    <a:pt x="133155" y="188567"/>
                  </a:lnTo>
                  <a:lnTo>
                    <a:pt x="133719" y="135169"/>
                  </a:lnTo>
                  <a:lnTo>
                    <a:pt x="128298" y="82303"/>
                  </a:lnTo>
                  <a:lnTo>
                    <a:pt x="114815" y="22783"/>
                  </a:lnTo>
                  <a:lnTo>
                    <a:pt x="103612" y="2765"/>
                  </a:lnTo>
                  <a:lnTo>
                    <a:pt x="98519" y="0"/>
                  </a:lnTo>
                  <a:lnTo>
                    <a:pt x="93954" y="1667"/>
                  </a:lnTo>
                  <a:lnTo>
                    <a:pt x="89741" y="6287"/>
                  </a:lnTo>
                  <a:lnTo>
                    <a:pt x="83811" y="40736"/>
                  </a:lnTo>
                  <a:lnTo>
                    <a:pt x="81807" y="103609"/>
                  </a:lnTo>
                  <a:lnTo>
                    <a:pt x="84531" y="159182"/>
                  </a:lnTo>
                  <a:lnTo>
                    <a:pt x="90399" y="221069"/>
                  </a:lnTo>
                  <a:lnTo>
                    <a:pt x="97004" y="269192"/>
                  </a:lnTo>
                  <a:lnTo>
                    <a:pt x="106370" y="318675"/>
                  </a:lnTo>
                  <a:lnTo>
                    <a:pt x="112040" y="381327"/>
                  </a:lnTo>
                  <a:lnTo>
                    <a:pt x="112900" y="394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3772794" y="3296999"/>
            <a:ext cx="1136645" cy="448401"/>
            <a:chOff x="3772794" y="3296999"/>
            <a:chExt cx="1136645" cy="448401"/>
          </a:xfrm>
        </p:grpSpPr>
        <p:sp>
          <p:nvSpPr>
            <p:cNvPr id="80" name="Freeform 79"/>
            <p:cNvSpPr/>
            <p:nvPr/>
          </p:nvSpPr>
          <p:spPr>
            <a:xfrm>
              <a:off x="3772794" y="3465455"/>
              <a:ext cx="304894" cy="279945"/>
            </a:xfrm>
            <a:custGeom>
              <a:avLst/>
              <a:gdLst/>
              <a:ahLst/>
              <a:cxnLst/>
              <a:rect l="0" t="0" r="0" b="0"/>
              <a:pathLst>
                <a:path w="304894" h="279945">
                  <a:moveTo>
                    <a:pt x="10095" y="0"/>
                  </a:moveTo>
                  <a:lnTo>
                    <a:pt x="1762" y="37478"/>
                  </a:lnTo>
                  <a:lnTo>
                    <a:pt x="0" y="94490"/>
                  </a:lnTo>
                  <a:lnTo>
                    <a:pt x="8057" y="147606"/>
                  </a:lnTo>
                  <a:lnTo>
                    <a:pt x="20914" y="205758"/>
                  </a:lnTo>
                  <a:lnTo>
                    <a:pt x="24326" y="217890"/>
                  </a:lnTo>
                  <a:lnTo>
                    <a:pt x="30111" y="227149"/>
                  </a:lnTo>
                  <a:lnTo>
                    <a:pt x="45897" y="240555"/>
                  </a:lnTo>
                  <a:lnTo>
                    <a:pt x="53850" y="242258"/>
                  </a:lnTo>
                  <a:lnTo>
                    <a:pt x="61492" y="241054"/>
                  </a:lnTo>
                  <a:lnTo>
                    <a:pt x="68926" y="237911"/>
                  </a:lnTo>
                  <a:lnTo>
                    <a:pt x="90567" y="216721"/>
                  </a:lnTo>
                  <a:lnTo>
                    <a:pt x="114423" y="167879"/>
                  </a:lnTo>
                  <a:lnTo>
                    <a:pt x="118251" y="157543"/>
                  </a:lnTo>
                  <a:lnTo>
                    <a:pt x="120803" y="155331"/>
                  </a:lnTo>
                  <a:lnTo>
                    <a:pt x="122505" y="158536"/>
                  </a:lnTo>
                  <a:lnTo>
                    <a:pt x="140363" y="221750"/>
                  </a:lnTo>
                  <a:lnTo>
                    <a:pt x="156187" y="247288"/>
                  </a:lnTo>
                  <a:lnTo>
                    <a:pt x="181283" y="269672"/>
                  </a:lnTo>
                  <a:lnTo>
                    <a:pt x="203941" y="277782"/>
                  </a:lnTo>
                  <a:lnTo>
                    <a:pt x="216535" y="279944"/>
                  </a:lnTo>
                  <a:lnTo>
                    <a:pt x="236767" y="276108"/>
                  </a:lnTo>
                  <a:lnTo>
                    <a:pt x="253557" y="265434"/>
                  </a:lnTo>
                  <a:lnTo>
                    <a:pt x="290564" y="220004"/>
                  </a:lnTo>
                  <a:lnTo>
                    <a:pt x="298524" y="196435"/>
                  </a:lnTo>
                  <a:lnTo>
                    <a:pt x="303635" y="143177"/>
                  </a:lnTo>
                  <a:lnTo>
                    <a:pt x="304727" y="86084"/>
                  </a:lnTo>
                  <a:lnTo>
                    <a:pt x="304893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4151386" y="3518097"/>
              <a:ext cx="115815" cy="201483"/>
            </a:xfrm>
            <a:custGeom>
              <a:avLst/>
              <a:gdLst/>
              <a:ahLst/>
              <a:cxnLst/>
              <a:rect l="0" t="0" r="0" b="0"/>
              <a:pathLst>
                <a:path w="115815" h="201483">
                  <a:moveTo>
                    <a:pt x="0" y="105285"/>
                  </a:moveTo>
                  <a:lnTo>
                    <a:pt x="9065" y="163902"/>
                  </a:lnTo>
                  <a:lnTo>
                    <a:pt x="16306" y="201482"/>
                  </a:lnTo>
                  <a:lnTo>
                    <a:pt x="11521" y="160514"/>
                  </a:lnTo>
                  <a:lnTo>
                    <a:pt x="10725" y="107919"/>
                  </a:lnTo>
                  <a:lnTo>
                    <a:pt x="12927" y="68761"/>
                  </a:lnTo>
                  <a:lnTo>
                    <a:pt x="27357" y="41301"/>
                  </a:lnTo>
                  <a:lnTo>
                    <a:pt x="39844" y="25765"/>
                  </a:lnTo>
                  <a:lnTo>
                    <a:pt x="59433" y="1730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310809" y="3549683"/>
              <a:ext cx="152374" cy="150276"/>
            </a:xfrm>
            <a:custGeom>
              <a:avLst/>
              <a:gdLst/>
              <a:ahLst/>
              <a:cxnLst/>
              <a:rect l="0" t="0" r="0" b="0"/>
              <a:pathLst>
                <a:path w="152374" h="150276">
                  <a:moveTo>
                    <a:pt x="93261" y="21057"/>
                  </a:moveTo>
                  <a:lnTo>
                    <a:pt x="76493" y="15468"/>
                  </a:lnTo>
                  <a:lnTo>
                    <a:pt x="43710" y="17581"/>
                  </a:lnTo>
                  <a:lnTo>
                    <a:pt x="24055" y="25751"/>
                  </a:lnTo>
                  <a:lnTo>
                    <a:pt x="15538" y="31206"/>
                  </a:lnTo>
                  <a:lnTo>
                    <a:pt x="9860" y="39521"/>
                  </a:lnTo>
                  <a:lnTo>
                    <a:pt x="1870" y="73581"/>
                  </a:lnTo>
                  <a:lnTo>
                    <a:pt x="0" y="99773"/>
                  </a:lnTo>
                  <a:lnTo>
                    <a:pt x="5408" y="120773"/>
                  </a:lnTo>
                  <a:lnTo>
                    <a:pt x="10126" y="129648"/>
                  </a:lnTo>
                  <a:lnTo>
                    <a:pt x="24727" y="142629"/>
                  </a:lnTo>
                  <a:lnTo>
                    <a:pt x="33533" y="147729"/>
                  </a:lnTo>
                  <a:lnTo>
                    <a:pt x="52678" y="150275"/>
                  </a:lnTo>
                  <a:lnTo>
                    <a:pt x="93564" y="142378"/>
                  </a:lnTo>
                  <a:lnTo>
                    <a:pt x="119347" y="127324"/>
                  </a:lnTo>
                  <a:lnTo>
                    <a:pt x="141804" y="108046"/>
                  </a:lnTo>
                  <a:lnTo>
                    <a:pt x="149931" y="88184"/>
                  </a:lnTo>
                  <a:lnTo>
                    <a:pt x="152373" y="64929"/>
                  </a:lnTo>
                  <a:lnTo>
                    <a:pt x="149559" y="42896"/>
                  </a:lnTo>
                  <a:lnTo>
                    <a:pt x="141289" y="24524"/>
                  </a:lnTo>
                  <a:lnTo>
                    <a:pt x="135808" y="16349"/>
                  </a:lnTo>
                  <a:lnTo>
                    <a:pt x="123480" y="7266"/>
                  </a:lnTo>
                  <a:lnTo>
                    <a:pt x="1037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561998" y="3296999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8333" y="151117"/>
                  </a:lnTo>
                  <a:lnTo>
                    <a:pt x="9878" y="211672"/>
                  </a:lnTo>
                  <a:lnTo>
                    <a:pt x="13455" y="264709"/>
                  </a:lnTo>
                  <a:lnTo>
                    <a:pt x="19555" y="325249"/>
                  </a:lnTo>
                  <a:lnTo>
                    <a:pt x="20760" y="387684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4467241" y="3444398"/>
              <a:ext cx="200042" cy="63172"/>
            </a:xfrm>
            <a:custGeom>
              <a:avLst/>
              <a:gdLst/>
              <a:ahLst/>
              <a:cxnLst/>
              <a:rect l="0" t="0" r="0" b="0"/>
              <a:pathLst>
                <a:path w="200042" h="63172">
                  <a:moveTo>
                    <a:pt x="200041" y="0"/>
                  </a:moveTo>
                  <a:lnTo>
                    <a:pt x="137949" y="5589"/>
                  </a:lnTo>
                  <a:lnTo>
                    <a:pt x="86564" y="25194"/>
                  </a:lnTo>
                  <a:lnTo>
                    <a:pt x="34473" y="4466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646226" y="3494278"/>
              <a:ext cx="263213" cy="216007"/>
            </a:xfrm>
            <a:custGeom>
              <a:avLst/>
              <a:gdLst/>
              <a:ahLst/>
              <a:cxnLst/>
              <a:rect l="0" t="0" r="0" b="0"/>
              <a:pathLst>
                <a:path w="263213" h="216007">
                  <a:moveTo>
                    <a:pt x="0" y="76462"/>
                  </a:moveTo>
                  <a:lnTo>
                    <a:pt x="62280" y="93250"/>
                  </a:lnTo>
                  <a:lnTo>
                    <a:pt x="116330" y="96675"/>
                  </a:lnTo>
                  <a:lnTo>
                    <a:pt x="172067" y="91763"/>
                  </a:lnTo>
                  <a:lnTo>
                    <a:pt x="193847" y="82872"/>
                  </a:lnTo>
                  <a:lnTo>
                    <a:pt x="202931" y="77226"/>
                  </a:lnTo>
                  <a:lnTo>
                    <a:pt x="207817" y="68782"/>
                  </a:lnTo>
                  <a:lnTo>
                    <a:pt x="210126" y="46922"/>
                  </a:lnTo>
                  <a:lnTo>
                    <a:pt x="206764" y="36881"/>
                  </a:lnTo>
                  <a:lnTo>
                    <a:pt x="193671" y="19486"/>
                  </a:lnTo>
                  <a:lnTo>
                    <a:pt x="173033" y="7075"/>
                  </a:lnTo>
                  <a:lnTo>
                    <a:pt x="148263" y="0"/>
                  </a:lnTo>
                  <a:lnTo>
                    <a:pt x="121657" y="755"/>
                  </a:lnTo>
                  <a:lnTo>
                    <a:pt x="100473" y="8108"/>
                  </a:lnTo>
                  <a:lnTo>
                    <a:pt x="67809" y="31894"/>
                  </a:lnTo>
                  <a:lnTo>
                    <a:pt x="51547" y="57797"/>
                  </a:lnTo>
                  <a:lnTo>
                    <a:pt x="36742" y="99161"/>
                  </a:lnTo>
                  <a:lnTo>
                    <a:pt x="34283" y="136480"/>
                  </a:lnTo>
                  <a:lnTo>
                    <a:pt x="37853" y="159288"/>
                  </a:lnTo>
                  <a:lnTo>
                    <a:pt x="49579" y="178004"/>
                  </a:lnTo>
                  <a:lnTo>
                    <a:pt x="66489" y="192951"/>
                  </a:lnTo>
                  <a:lnTo>
                    <a:pt x="116250" y="216006"/>
                  </a:lnTo>
                  <a:lnTo>
                    <a:pt x="158707" y="215944"/>
                  </a:lnTo>
                  <a:lnTo>
                    <a:pt x="219814" y="202223"/>
                  </a:lnTo>
                  <a:lnTo>
                    <a:pt x="246064" y="192103"/>
                  </a:lnTo>
                  <a:lnTo>
                    <a:pt x="263212" y="1817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7" name="Straight Connector 86"/>
          <p:cNvCxnSpPr/>
          <p:nvPr/>
        </p:nvCxnSpPr>
        <p:spPr>
          <a:xfrm>
            <a:off x="5804280" y="1928241"/>
            <a:ext cx="0" cy="70548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/>
          <p:cNvGrpSpPr/>
          <p:nvPr/>
        </p:nvGrpSpPr>
        <p:grpSpPr>
          <a:xfrm>
            <a:off x="5972816" y="2117807"/>
            <a:ext cx="1877154" cy="499095"/>
            <a:chOff x="5972816" y="2117807"/>
            <a:chExt cx="1877154" cy="499095"/>
          </a:xfrm>
        </p:grpSpPr>
        <p:sp>
          <p:nvSpPr>
            <p:cNvPr id="88" name="Freeform 87"/>
            <p:cNvSpPr/>
            <p:nvPr/>
          </p:nvSpPr>
          <p:spPr>
            <a:xfrm>
              <a:off x="5972816" y="2128335"/>
              <a:ext cx="186641" cy="460720"/>
            </a:xfrm>
            <a:custGeom>
              <a:avLst/>
              <a:gdLst/>
              <a:ahLst/>
              <a:cxnLst/>
              <a:rect l="0" t="0" r="0" b="0"/>
              <a:pathLst>
                <a:path w="186641" h="460720">
                  <a:moveTo>
                    <a:pt x="10529" y="0"/>
                  </a:moveTo>
                  <a:lnTo>
                    <a:pt x="10529" y="60384"/>
                  </a:lnTo>
                  <a:lnTo>
                    <a:pt x="13648" y="114988"/>
                  </a:lnTo>
                  <a:lnTo>
                    <a:pt x="18862" y="168212"/>
                  </a:lnTo>
                  <a:lnTo>
                    <a:pt x="20407" y="221027"/>
                  </a:lnTo>
                  <a:lnTo>
                    <a:pt x="20864" y="270600"/>
                  </a:lnTo>
                  <a:lnTo>
                    <a:pt x="21000" y="318044"/>
                  </a:lnTo>
                  <a:lnTo>
                    <a:pt x="17921" y="369147"/>
                  </a:lnTo>
                  <a:lnTo>
                    <a:pt x="9599" y="418213"/>
                  </a:lnTo>
                  <a:lnTo>
                    <a:pt x="6400" y="433227"/>
                  </a:lnTo>
                  <a:lnTo>
                    <a:pt x="4267" y="437387"/>
                  </a:lnTo>
                  <a:lnTo>
                    <a:pt x="2845" y="434311"/>
                  </a:lnTo>
                  <a:lnTo>
                    <a:pt x="1545" y="381281"/>
                  </a:lnTo>
                  <a:lnTo>
                    <a:pt x="14704" y="326681"/>
                  </a:lnTo>
                  <a:lnTo>
                    <a:pt x="30353" y="300476"/>
                  </a:lnTo>
                  <a:lnTo>
                    <a:pt x="49808" y="277893"/>
                  </a:lnTo>
                  <a:lnTo>
                    <a:pt x="75979" y="261973"/>
                  </a:lnTo>
                  <a:lnTo>
                    <a:pt x="95770" y="259932"/>
                  </a:lnTo>
                  <a:lnTo>
                    <a:pt x="116264" y="264095"/>
                  </a:lnTo>
                  <a:lnTo>
                    <a:pt x="146363" y="279592"/>
                  </a:lnTo>
                  <a:lnTo>
                    <a:pt x="162926" y="292329"/>
                  </a:lnTo>
                  <a:lnTo>
                    <a:pt x="179816" y="318243"/>
                  </a:lnTo>
                  <a:lnTo>
                    <a:pt x="186640" y="359327"/>
                  </a:lnTo>
                  <a:lnTo>
                    <a:pt x="183072" y="402955"/>
                  </a:lnTo>
                  <a:lnTo>
                    <a:pt x="169018" y="439929"/>
                  </a:lnTo>
                  <a:lnTo>
                    <a:pt x="159472" y="447704"/>
                  </a:lnTo>
                  <a:lnTo>
                    <a:pt x="133268" y="456343"/>
                  </a:lnTo>
                  <a:lnTo>
                    <a:pt x="78361" y="460719"/>
                  </a:lnTo>
                  <a:lnTo>
                    <a:pt x="43495" y="453275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196245" y="2423133"/>
              <a:ext cx="197712" cy="193769"/>
            </a:xfrm>
            <a:custGeom>
              <a:avLst/>
              <a:gdLst/>
              <a:ahLst/>
              <a:cxnLst/>
              <a:rect l="0" t="0" r="0" b="0"/>
              <a:pathLst>
                <a:path w="197712" h="193769">
                  <a:moveTo>
                    <a:pt x="29255" y="0"/>
                  </a:moveTo>
                  <a:lnTo>
                    <a:pt x="5536" y="43963"/>
                  </a:lnTo>
                  <a:lnTo>
                    <a:pt x="0" y="79837"/>
                  </a:lnTo>
                  <a:lnTo>
                    <a:pt x="6536" y="125475"/>
                  </a:lnTo>
                  <a:lnTo>
                    <a:pt x="22211" y="168284"/>
                  </a:lnTo>
                  <a:lnTo>
                    <a:pt x="28069" y="178870"/>
                  </a:lnTo>
                  <a:lnTo>
                    <a:pt x="37823" y="185927"/>
                  </a:lnTo>
                  <a:lnTo>
                    <a:pt x="64259" y="193768"/>
                  </a:lnTo>
                  <a:lnTo>
                    <a:pt x="100848" y="192594"/>
                  </a:lnTo>
                  <a:lnTo>
                    <a:pt x="119955" y="184643"/>
                  </a:lnTo>
                  <a:lnTo>
                    <a:pt x="151287" y="160475"/>
                  </a:lnTo>
                  <a:lnTo>
                    <a:pt x="172907" y="128917"/>
                  </a:lnTo>
                  <a:lnTo>
                    <a:pt x="191598" y="76331"/>
                  </a:lnTo>
                  <a:lnTo>
                    <a:pt x="196504" y="27123"/>
                  </a:lnTo>
                  <a:lnTo>
                    <a:pt x="19771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93653" y="2117807"/>
              <a:ext cx="35002" cy="463255"/>
            </a:xfrm>
            <a:custGeom>
              <a:avLst/>
              <a:gdLst/>
              <a:ahLst/>
              <a:cxnLst/>
              <a:rect l="0" t="0" r="0" b="0"/>
              <a:pathLst>
                <a:path w="35002" h="463255">
                  <a:moveTo>
                    <a:pt x="5589" y="0"/>
                  </a:moveTo>
                  <a:lnTo>
                    <a:pt x="0" y="16767"/>
                  </a:lnTo>
                  <a:lnTo>
                    <a:pt x="4441" y="70686"/>
                  </a:lnTo>
                  <a:lnTo>
                    <a:pt x="12137" y="121679"/>
                  </a:lnTo>
                  <a:lnTo>
                    <a:pt x="16107" y="178383"/>
                  </a:lnTo>
                  <a:lnTo>
                    <a:pt x="23003" y="228199"/>
                  </a:lnTo>
                  <a:lnTo>
                    <a:pt x="25566" y="286373"/>
                  </a:lnTo>
                  <a:lnTo>
                    <a:pt x="27496" y="345724"/>
                  </a:lnTo>
                  <a:lnTo>
                    <a:pt x="34915" y="408886"/>
                  </a:lnTo>
                  <a:lnTo>
                    <a:pt x="35001" y="434411"/>
                  </a:lnTo>
                  <a:lnTo>
                    <a:pt x="26645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372899" y="2275734"/>
              <a:ext cx="252685" cy="73701"/>
            </a:xfrm>
            <a:custGeom>
              <a:avLst/>
              <a:gdLst/>
              <a:ahLst/>
              <a:cxnLst/>
              <a:rect l="0" t="0" r="0" b="0"/>
              <a:pathLst>
                <a:path w="252685" h="73701">
                  <a:moveTo>
                    <a:pt x="252684" y="0"/>
                  </a:moveTo>
                  <a:lnTo>
                    <a:pt x="190404" y="19129"/>
                  </a:lnTo>
                  <a:lnTo>
                    <a:pt x="136353" y="40000"/>
                  </a:lnTo>
                  <a:lnTo>
                    <a:pt x="80616" y="55735"/>
                  </a:lnTo>
                  <a:lnTo>
                    <a:pt x="19874" y="7052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713104" y="2170449"/>
              <a:ext cx="12436" cy="431670"/>
            </a:xfrm>
            <a:custGeom>
              <a:avLst/>
              <a:gdLst/>
              <a:ahLst/>
              <a:cxnLst/>
              <a:rect l="0" t="0" r="0" b="0"/>
              <a:pathLst>
                <a:path w="12436" h="431670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9115"/>
                  </a:lnTo>
                  <a:lnTo>
                    <a:pt x="6643" y="211078"/>
                  </a:lnTo>
                  <a:lnTo>
                    <a:pt x="7060" y="273892"/>
                  </a:lnTo>
                  <a:lnTo>
                    <a:pt x="10303" y="333837"/>
                  </a:lnTo>
                  <a:lnTo>
                    <a:pt x="12435" y="382404"/>
                  </a:lnTo>
                  <a:lnTo>
                    <a:pt x="7236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604527" y="2349434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36613" y="17958"/>
                  </a:lnTo>
                  <a:lnTo>
                    <a:pt x="78604" y="35149"/>
                  </a:lnTo>
                  <a:lnTo>
                    <a:pt x="19608" y="526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804568" y="2367936"/>
              <a:ext cx="169117" cy="192074"/>
            </a:xfrm>
            <a:custGeom>
              <a:avLst/>
              <a:gdLst/>
              <a:ahLst/>
              <a:cxnLst/>
              <a:rect l="0" t="0" r="0" b="0"/>
              <a:pathLst>
                <a:path w="169117" h="192074">
                  <a:moveTo>
                    <a:pt x="0" y="97311"/>
                  </a:moveTo>
                  <a:lnTo>
                    <a:pt x="16767" y="91722"/>
                  </a:lnTo>
                  <a:lnTo>
                    <a:pt x="34358" y="92097"/>
                  </a:lnTo>
                  <a:lnTo>
                    <a:pt x="79836" y="96281"/>
                  </a:lnTo>
                  <a:lnTo>
                    <a:pt x="114512" y="91416"/>
                  </a:lnTo>
                  <a:lnTo>
                    <a:pt x="147013" y="76977"/>
                  </a:lnTo>
                  <a:lnTo>
                    <a:pt x="162045" y="61368"/>
                  </a:lnTo>
                  <a:lnTo>
                    <a:pt x="167691" y="52292"/>
                  </a:lnTo>
                  <a:lnTo>
                    <a:pt x="169116" y="42731"/>
                  </a:lnTo>
                  <a:lnTo>
                    <a:pt x="164460" y="22751"/>
                  </a:lnTo>
                  <a:lnTo>
                    <a:pt x="158773" y="14849"/>
                  </a:lnTo>
                  <a:lnTo>
                    <a:pt x="143095" y="2949"/>
                  </a:lnTo>
                  <a:lnTo>
                    <a:pt x="124429" y="0"/>
                  </a:lnTo>
                  <a:lnTo>
                    <a:pt x="83849" y="7639"/>
                  </a:lnTo>
                  <a:lnTo>
                    <a:pt x="46940" y="22648"/>
                  </a:lnTo>
                  <a:lnTo>
                    <a:pt x="29441" y="38391"/>
                  </a:lnTo>
                  <a:lnTo>
                    <a:pt x="13012" y="70105"/>
                  </a:lnTo>
                  <a:lnTo>
                    <a:pt x="6953" y="95748"/>
                  </a:lnTo>
                  <a:lnTo>
                    <a:pt x="8159" y="122742"/>
                  </a:lnTo>
                  <a:lnTo>
                    <a:pt x="21004" y="158659"/>
                  </a:lnTo>
                  <a:lnTo>
                    <a:pt x="39360" y="177609"/>
                  </a:lnTo>
                  <a:lnTo>
                    <a:pt x="50807" y="185938"/>
                  </a:lnTo>
                  <a:lnTo>
                    <a:pt x="76003" y="192073"/>
                  </a:lnTo>
                  <a:lnTo>
                    <a:pt x="126342" y="19206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996185" y="2402076"/>
              <a:ext cx="103181" cy="161514"/>
            </a:xfrm>
            <a:custGeom>
              <a:avLst/>
              <a:gdLst/>
              <a:ahLst/>
              <a:cxnLst/>
              <a:rect l="0" t="0" r="0" b="0"/>
              <a:pathLst>
                <a:path w="103181" h="161514">
                  <a:moveTo>
                    <a:pt x="18953" y="73700"/>
                  </a:moveTo>
                  <a:lnTo>
                    <a:pt x="22072" y="116391"/>
                  </a:lnTo>
                  <a:lnTo>
                    <a:pt x="33607" y="158042"/>
                  </a:lnTo>
                  <a:lnTo>
                    <a:pt x="33402" y="161513"/>
                  </a:lnTo>
                  <a:lnTo>
                    <a:pt x="30925" y="160318"/>
                  </a:lnTo>
                  <a:lnTo>
                    <a:pt x="23104" y="149631"/>
                  </a:lnTo>
                  <a:lnTo>
                    <a:pt x="4999" y="104193"/>
                  </a:lnTo>
                  <a:lnTo>
                    <a:pt x="0" y="67787"/>
                  </a:lnTo>
                  <a:lnTo>
                    <a:pt x="5070" y="44165"/>
                  </a:lnTo>
                  <a:lnTo>
                    <a:pt x="9698" y="32953"/>
                  </a:lnTo>
                  <a:lnTo>
                    <a:pt x="24198" y="17375"/>
                  </a:lnTo>
                  <a:lnTo>
                    <a:pt x="32978" y="11584"/>
                  </a:lnTo>
                  <a:lnTo>
                    <a:pt x="67692" y="3432"/>
                  </a:lnTo>
                  <a:lnTo>
                    <a:pt x="10318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62914" y="2165317"/>
              <a:ext cx="115437" cy="394688"/>
            </a:xfrm>
            <a:custGeom>
              <a:avLst/>
              <a:gdLst/>
              <a:ahLst/>
              <a:cxnLst/>
              <a:rect l="0" t="0" r="0" b="0"/>
              <a:pathLst>
                <a:path w="115437" h="394688">
                  <a:moveTo>
                    <a:pt x="31208" y="394687"/>
                  </a:moveTo>
                  <a:lnTo>
                    <a:pt x="22875" y="337422"/>
                  </a:lnTo>
                  <a:lnTo>
                    <a:pt x="21330" y="288032"/>
                  </a:lnTo>
                  <a:lnTo>
                    <a:pt x="17753" y="236353"/>
                  </a:lnTo>
                  <a:lnTo>
                    <a:pt x="9283" y="187116"/>
                  </a:lnTo>
                  <a:lnTo>
                    <a:pt x="1531" y="128557"/>
                  </a:lnTo>
                  <a:lnTo>
                    <a:pt x="0" y="71930"/>
                  </a:lnTo>
                  <a:lnTo>
                    <a:pt x="2075" y="32073"/>
                  </a:lnTo>
                  <a:lnTo>
                    <a:pt x="10851" y="12816"/>
                  </a:lnTo>
                  <a:lnTo>
                    <a:pt x="18806" y="6745"/>
                  </a:lnTo>
                  <a:lnTo>
                    <a:pt x="40124" y="0"/>
                  </a:lnTo>
                  <a:lnTo>
                    <a:pt x="62076" y="3241"/>
                  </a:lnTo>
                  <a:lnTo>
                    <a:pt x="115436" y="156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130951" y="2391548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120103" y="11178"/>
                  </a:lnTo>
                  <a:lnTo>
                    <a:pt x="87319" y="18130"/>
                  </a:lnTo>
                  <a:lnTo>
                    <a:pt x="26779" y="206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330992" y="2170449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58617"/>
                  </a:lnTo>
                  <a:lnTo>
                    <a:pt x="0" y="115131"/>
                  </a:lnTo>
                  <a:lnTo>
                    <a:pt x="0" y="169034"/>
                  </a:lnTo>
                  <a:lnTo>
                    <a:pt x="3120" y="227235"/>
                  </a:lnTo>
                  <a:lnTo>
                    <a:pt x="9066" y="284052"/>
                  </a:lnTo>
                  <a:lnTo>
                    <a:pt x="10240" y="342025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394164" y="2433662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4"/>
                  </a:lnTo>
                  <a:lnTo>
                    <a:pt x="7235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394164" y="23073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457334" y="2356761"/>
              <a:ext cx="137555" cy="214368"/>
            </a:xfrm>
            <a:custGeom>
              <a:avLst/>
              <a:gdLst/>
              <a:ahLst/>
              <a:cxnLst/>
              <a:rect l="0" t="0" r="0" b="0"/>
              <a:pathLst>
                <a:path w="137555" h="214368">
                  <a:moveTo>
                    <a:pt x="0" y="76901"/>
                  </a:moveTo>
                  <a:lnTo>
                    <a:pt x="16768" y="88080"/>
                  </a:lnTo>
                  <a:lnTo>
                    <a:pt x="37479" y="90448"/>
                  </a:lnTo>
                  <a:lnTo>
                    <a:pt x="83312" y="82437"/>
                  </a:lnTo>
                  <a:lnTo>
                    <a:pt x="115542" y="67363"/>
                  </a:lnTo>
                  <a:lnTo>
                    <a:pt x="130511" y="51605"/>
                  </a:lnTo>
                  <a:lnTo>
                    <a:pt x="136141" y="42490"/>
                  </a:lnTo>
                  <a:lnTo>
                    <a:pt x="137554" y="34073"/>
                  </a:lnTo>
                  <a:lnTo>
                    <a:pt x="136156" y="26122"/>
                  </a:lnTo>
                  <a:lnTo>
                    <a:pt x="132884" y="18482"/>
                  </a:lnTo>
                  <a:lnTo>
                    <a:pt x="119891" y="6873"/>
                  </a:lnTo>
                  <a:lnTo>
                    <a:pt x="111513" y="2140"/>
                  </a:lnTo>
                  <a:lnTo>
                    <a:pt x="92846" y="0"/>
                  </a:lnTo>
                  <a:lnTo>
                    <a:pt x="72851" y="4118"/>
                  </a:lnTo>
                  <a:lnTo>
                    <a:pt x="43032" y="19591"/>
                  </a:lnTo>
                  <a:lnTo>
                    <a:pt x="26534" y="32323"/>
                  </a:lnTo>
                  <a:lnTo>
                    <a:pt x="14523" y="52019"/>
                  </a:lnTo>
                  <a:lnTo>
                    <a:pt x="7625" y="75201"/>
                  </a:lnTo>
                  <a:lnTo>
                    <a:pt x="10318" y="107983"/>
                  </a:lnTo>
                  <a:lnTo>
                    <a:pt x="25001" y="161063"/>
                  </a:lnTo>
                  <a:lnTo>
                    <a:pt x="40813" y="187106"/>
                  </a:lnTo>
                  <a:lnTo>
                    <a:pt x="65906" y="209640"/>
                  </a:lnTo>
                  <a:lnTo>
                    <a:pt x="75523" y="213357"/>
                  </a:lnTo>
                  <a:lnTo>
                    <a:pt x="95567" y="214367"/>
                  </a:lnTo>
                  <a:lnTo>
                    <a:pt x="136871" y="2032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646847" y="2335643"/>
              <a:ext cx="203123" cy="228135"/>
            </a:xfrm>
            <a:custGeom>
              <a:avLst/>
              <a:gdLst/>
              <a:ahLst/>
              <a:cxnLst/>
              <a:rect l="0" t="0" r="0" b="0"/>
              <a:pathLst>
                <a:path w="203123" h="228135">
                  <a:moveTo>
                    <a:pt x="178985" y="34848"/>
                  </a:moveTo>
                  <a:lnTo>
                    <a:pt x="167807" y="18080"/>
                  </a:lnTo>
                  <a:lnTo>
                    <a:pt x="152959" y="6729"/>
                  </a:lnTo>
                  <a:lnTo>
                    <a:pt x="144087" y="2064"/>
                  </a:lnTo>
                  <a:lnTo>
                    <a:pt x="118631" y="0"/>
                  </a:lnTo>
                  <a:lnTo>
                    <a:pt x="90160" y="4152"/>
                  </a:lnTo>
                  <a:lnTo>
                    <a:pt x="65807" y="13796"/>
                  </a:lnTo>
                  <a:lnTo>
                    <a:pt x="49525" y="29001"/>
                  </a:lnTo>
                  <a:lnTo>
                    <a:pt x="43546" y="37969"/>
                  </a:lnTo>
                  <a:lnTo>
                    <a:pt x="40021" y="57292"/>
                  </a:lnTo>
                  <a:lnTo>
                    <a:pt x="40719" y="67358"/>
                  </a:lnTo>
                  <a:lnTo>
                    <a:pt x="50852" y="84782"/>
                  </a:lnTo>
                  <a:lnTo>
                    <a:pt x="58468" y="92704"/>
                  </a:lnTo>
                  <a:lnTo>
                    <a:pt x="79408" y="101506"/>
                  </a:lnTo>
                  <a:lnTo>
                    <a:pt x="136236" y="116025"/>
                  </a:lnTo>
                  <a:lnTo>
                    <a:pt x="167098" y="127401"/>
                  </a:lnTo>
                  <a:lnTo>
                    <a:pt x="183840" y="138764"/>
                  </a:lnTo>
                  <a:lnTo>
                    <a:pt x="195961" y="154732"/>
                  </a:lnTo>
                  <a:lnTo>
                    <a:pt x="200831" y="163904"/>
                  </a:lnTo>
                  <a:lnTo>
                    <a:pt x="203122" y="183453"/>
                  </a:lnTo>
                  <a:lnTo>
                    <a:pt x="202095" y="193579"/>
                  </a:lnTo>
                  <a:lnTo>
                    <a:pt x="196732" y="201500"/>
                  </a:lnTo>
                  <a:lnTo>
                    <a:pt x="178293" y="213421"/>
                  </a:lnTo>
                  <a:lnTo>
                    <a:pt x="147195" y="226708"/>
                  </a:lnTo>
                  <a:lnTo>
                    <a:pt x="123132" y="228134"/>
                  </a:lnTo>
                  <a:lnTo>
                    <a:pt x="63967" y="225106"/>
                  </a:lnTo>
                  <a:lnTo>
                    <a:pt x="36619" y="224692"/>
                  </a:lnTo>
                  <a:lnTo>
                    <a:pt x="0" y="2243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04" name="Straight Connector 103"/>
          <p:cNvCxnSpPr/>
          <p:nvPr/>
        </p:nvCxnSpPr>
        <p:spPr>
          <a:xfrm>
            <a:off x="5256784" y="3048000"/>
            <a:ext cx="0" cy="691134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2" name="Group 111"/>
          <p:cNvGrpSpPr/>
          <p:nvPr/>
        </p:nvGrpSpPr>
        <p:grpSpPr>
          <a:xfrm>
            <a:off x="5435863" y="3265413"/>
            <a:ext cx="1073908" cy="682602"/>
            <a:chOff x="5435863" y="3265413"/>
            <a:chExt cx="1073908" cy="682602"/>
          </a:xfrm>
        </p:grpSpPr>
        <p:sp>
          <p:nvSpPr>
            <p:cNvPr id="105" name="Freeform 104"/>
            <p:cNvSpPr/>
            <p:nvPr/>
          </p:nvSpPr>
          <p:spPr>
            <a:xfrm>
              <a:off x="5435863" y="3454926"/>
              <a:ext cx="115815" cy="229229"/>
            </a:xfrm>
            <a:custGeom>
              <a:avLst/>
              <a:gdLst/>
              <a:ahLst/>
              <a:cxnLst/>
              <a:rect l="0" t="0" r="0" b="0"/>
              <a:pathLst>
                <a:path w="115815" h="229229">
                  <a:moveTo>
                    <a:pt x="0" y="84228"/>
                  </a:moveTo>
                  <a:lnTo>
                    <a:pt x="14654" y="139369"/>
                  </a:lnTo>
                  <a:lnTo>
                    <a:pt x="19792" y="196332"/>
                  </a:lnTo>
                  <a:lnTo>
                    <a:pt x="20495" y="224519"/>
                  </a:lnTo>
                  <a:lnTo>
                    <a:pt x="19512" y="229228"/>
                  </a:lnTo>
                  <a:lnTo>
                    <a:pt x="17687" y="227688"/>
                  </a:lnTo>
                  <a:lnTo>
                    <a:pt x="15301" y="221982"/>
                  </a:lnTo>
                  <a:lnTo>
                    <a:pt x="11471" y="170796"/>
                  </a:lnTo>
                  <a:lnTo>
                    <a:pt x="13834" y="107480"/>
                  </a:lnTo>
                  <a:lnTo>
                    <a:pt x="25156" y="66941"/>
                  </a:lnTo>
                  <a:lnTo>
                    <a:pt x="49943" y="27391"/>
                  </a:lnTo>
                  <a:lnTo>
                    <a:pt x="76019" y="9936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562190" y="3505131"/>
              <a:ext cx="153178" cy="181552"/>
            </a:xfrm>
            <a:custGeom>
              <a:avLst/>
              <a:gdLst/>
              <a:ahLst/>
              <a:cxnLst/>
              <a:rect l="0" t="0" r="0" b="0"/>
              <a:pathLst>
                <a:path w="153178" h="181552">
                  <a:moveTo>
                    <a:pt x="31600" y="97194"/>
                  </a:moveTo>
                  <a:lnTo>
                    <a:pt x="74292" y="94074"/>
                  </a:lnTo>
                  <a:lnTo>
                    <a:pt x="125263" y="78066"/>
                  </a:lnTo>
                  <a:lnTo>
                    <a:pt x="141859" y="66856"/>
                  </a:lnTo>
                  <a:lnTo>
                    <a:pt x="147220" y="58251"/>
                  </a:lnTo>
                  <a:lnTo>
                    <a:pt x="153177" y="36212"/>
                  </a:lnTo>
                  <a:lnTo>
                    <a:pt x="151256" y="27294"/>
                  </a:lnTo>
                  <a:lnTo>
                    <a:pt x="146466" y="20178"/>
                  </a:lnTo>
                  <a:lnTo>
                    <a:pt x="130615" y="9152"/>
                  </a:lnTo>
                  <a:lnTo>
                    <a:pt x="107972" y="353"/>
                  </a:lnTo>
                  <a:lnTo>
                    <a:pt x="68917" y="0"/>
                  </a:lnTo>
                  <a:lnTo>
                    <a:pt x="44676" y="10713"/>
                  </a:lnTo>
                  <a:lnTo>
                    <a:pt x="14418" y="36475"/>
                  </a:lnTo>
                  <a:lnTo>
                    <a:pt x="6107" y="46186"/>
                  </a:lnTo>
                  <a:lnTo>
                    <a:pt x="1737" y="57340"/>
                  </a:lnTo>
                  <a:lnTo>
                    <a:pt x="0" y="82211"/>
                  </a:lnTo>
                  <a:lnTo>
                    <a:pt x="5600" y="116931"/>
                  </a:lnTo>
                  <a:lnTo>
                    <a:pt x="20257" y="149445"/>
                  </a:lnTo>
                  <a:lnTo>
                    <a:pt x="45007" y="175717"/>
                  </a:lnTo>
                  <a:lnTo>
                    <a:pt x="55746" y="179958"/>
                  </a:lnTo>
                  <a:lnTo>
                    <a:pt x="80157" y="181551"/>
                  </a:lnTo>
                  <a:lnTo>
                    <a:pt x="114618" y="175871"/>
                  </a:lnTo>
                  <a:lnTo>
                    <a:pt x="126989" y="169986"/>
                  </a:lnTo>
                  <a:lnTo>
                    <a:pt x="136885" y="1603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72821" y="3510943"/>
              <a:ext cx="156564" cy="437072"/>
            </a:xfrm>
            <a:custGeom>
              <a:avLst/>
              <a:gdLst/>
              <a:ahLst/>
              <a:cxnLst/>
              <a:rect l="0" t="0" r="0" b="0"/>
              <a:pathLst>
                <a:path w="156564" h="437072">
                  <a:moveTo>
                    <a:pt x="21011" y="112439"/>
                  </a:moveTo>
                  <a:lnTo>
                    <a:pt x="21011" y="171056"/>
                  </a:lnTo>
                  <a:lnTo>
                    <a:pt x="21011" y="217024"/>
                  </a:lnTo>
                  <a:lnTo>
                    <a:pt x="26600" y="273279"/>
                  </a:lnTo>
                  <a:lnTo>
                    <a:pt x="30076" y="328811"/>
                  </a:lnTo>
                  <a:lnTo>
                    <a:pt x="36695" y="382310"/>
                  </a:lnTo>
                  <a:lnTo>
                    <a:pt x="34887" y="429617"/>
                  </a:lnTo>
                  <a:lnTo>
                    <a:pt x="31431" y="436195"/>
                  </a:lnTo>
                  <a:lnTo>
                    <a:pt x="26788" y="437071"/>
                  </a:lnTo>
                  <a:lnTo>
                    <a:pt x="21353" y="434145"/>
                  </a:lnTo>
                  <a:lnTo>
                    <a:pt x="15314" y="415297"/>
                  </a:lnTo>
                  <a:lnTo>
                    <a:pt x="5847" y="355536"/>
                  </a:lnTo>
                  <a:lnTo>
                    <a:pt x="1700" y="304700"/>
                  </a:lnTo>
                  <a:lnTo>
                    <a:pt x="471" y="252593"/>
                  </a:lnTo>
                  <a:lnTo>
                    <a:pt x="108" y="194520"/>
                  </a:lnTo>
                  <a:lnTo>
                    <a:pt x="0" y="144038"/>
                  </a:lnTo>
                  <a:lnTo>
                    <a:pt x="8368" y="86228"/>
                  </a:lnTo>
                  <a:lnTo>
                    <a:pt x="24406" y="39801"/>
                  </a:lnTo>
                  <a:lnTo>
                    <a:pt x="30293" y="28919"/>
                  </a:lnTo>
                  <a:lnTo>
                    <a:pt x="46193" y="13707"/>
                  </a:lnTo>
                  <a:lnTo>
                    <a:pt x="66128" y="4217"/>
                  </a:lnTo>
                  <a:lnTo>
                    <a:pt x="90586" y="0"/>
                  </a:lnTo>
                  <a:lnTo>
                    <a:pt x="101320" y="2384"/>
                  </a:lnTo>
                  <a:lnTo>
                    <a:pt x="127604" y="21339"/>
                  </a:lnTo>
                  <a:lnTo>
                    <a:pt x="142865" y="35295"/>
                  </a:lnTo>
                  <a:lnTo>
                    <a:pt x="151207" y="55536"/>
                  </a:lnTo>
                  <a:lnTo>
                    <a:pt x="156563" y="112247"/>
                  </a:lnTo>
                  <a:lnTo>
                    <a:pt x="151056" y="139260"/>
                  </a:lnTo>
                  <a:lnTo>
                    <a:pt x="134802" y="171079"/>
                  </a:lnTo>
                  <a:lnTo>
                    <a:pt x="120718" y="186464"/>
                  </a:lnTo>
                  <a:lnTo>
                    <a:pt x="102760" y="197201"/>
                  </a:lnTo>
                  <a:lnTo>
                    <a:pt x="50176" y="205879"/>
                  </a:lnTo>
                  <a:lnTo>
                    <a:pt x="31539" y="207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956182" y="3549683"/>
              <a:ext cx="167903" cy="189635"/>
            </a:xfrm>
            <a:custGeom>
              <a:avLst/>
              <a:gdLst/>
              <a:ahLst/>
              <a:cxnLst/>
              <a:rect l="0" t="0" r="0" b="0"/>
              <a:pathLst>
                <a:path w="167903" h="189635">
                  <a:moveTo>
                    <a:pt x="111391" y="10529"/>
                  </a:moveTo>
                  <a:lnTo>
                    <a:pt x="94623" y="4939"/>
                  </a:lnTo>
                  <a:lnTo>
                    <a:pt x="61839" y="7053"/>
                  </a:lnTo>
                  <a:lnTo>
                    <a:pt x="42184" y="15223"/>
                  </a:lnTo>
                  <a:lnTo>
                    <a:pt x="33667" y="20677"/>
                  </a:lnTo>
                  <a:lnTo>
                    <a:pt x="10503" y="50710"/>
                  </a:lnTo>
                  <a:lnTo>
                    <a:pt x="0" y="89244"/>
                  </a:lnTo>
                  <a:lnTo>
                    <a:pt x="2477" y="124708"/>
                  </a:lnTo>
                  <a:lnTo>
                    <a:pt x="16209" y="157443"/>
                  </a:lnTo>
                  <a:lnTo>
                    <a:pt x="35096" y="183780"/>
                  </a:lnTo>
                  <a:lnTo>
                    <a:pt x="44150" y="188031"/>
                  </a:lnTo>
                  <a:lnTo>
                    <a:pt x="66688" y="189634"/>
                  </a:lnTo>
                  <a:lnTo>
                    <a:pt x="105684" y="183960"/>
                  </a:lnTo>
                  <a:lnTo>
                    <a:pt x="126792" y="171837"/>
                  </a:lnTo>
                  <a:lnTo>
                    <a:pt x="142803" y="154751"/>
                  </a:lnTo>
                  <a:lnTo>
                    <a:pt x="166596" y="104866"/>
                  </a:lnTo>
                  <a:lnTo>
                    <a:pt x="167902" y="84042"/>
                  </a:lnTo>
                  <a:lnTo>
                    <a:pt x="163413" y="63088"/>
                  </a:lnTo>
                  <a:lnTo>
                    <a:pt x="147732" y="32731"/>
                  </a:lnTo>
                  <a:lnTo>
                    <a:pt x="134951" y="16107"/>
                  </a:lnTo>
                  <a:lnTo>
                    <a:pt x="118353" y="7158"/>
                  </a:lnTo>
                  <a:lnTo>
                    <a:pt x="9033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162329" y="3539154"/>
              <a:ext cx="136872" cy="203660"/>
            </a:xfrm>
            <a:custGeom>
              <a:avLst/>
              <a:gdLst/>
              <a:ahLst/>
              <a:cxnLst/>
              <a:rect l="0" t="0" r="0" b="0"/>
              <a:pathLst>
                <a:path w="136872" h="203660">
                  <a:moveTo>
                    <a:pt x="0" y="94756"/>
                  </a:moveTo>
                  <a:lnTo>
                    <a:pt x="17959" y="148631"/>
                  </a:lnTo>
                  <a:lnTo>
                    <a:pt x="36301" y="203659"/>
                  </a:lnTo>
                  <a:lnTo>
                    <a:pt x="17184" y="140719"/>
                  </a:lnTo>
                  <a:lnTo>
                    <a:pt x="3072" y="81615"/>
                  </a:lnTo>
                  <a:lnTo>
                    <a:pt x="3705" y="56161"/>
                  </a:lnTo>
                  <a:lnTo>
                    <a:pt x="11785" y="33149"/>
                  </a:lnTo>
                  <a:lnTo>
                    <a:pt x="26295" y="17463"/>
                  </a:lnTo>
                  <a:lnTo>
                    <a:pt x="35078" y="11642"/>
                  </a:lnTo>
                  <a:lnTo>
                    <a:pt x="69795" y="3449"/>
                  </a:lnTo>
                  <a:lnTo>
                    <a:pt x="124803" y="454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378540" y="3265413"/>
              <a:ext cx="25946" cy="421142"/>
            </a:xfrm>
            <a:custGeom>
              <a:avLst/>
              <a:gdLst/>
              <a:ahLst/>
              <a:cxnLst/>
              <a:rect l="0" t="0" r="0" b="0"/>
              <a:pathLst>
                <a:path w="25946" h="421142">
                  <a:moveTo>
                    <a:pt x="25945" y="0"/>
                  </a:moveTo>
                  <a:lnTo>
                    <a:pt x="17611" y="48931"/>
                  </a:lnTo>
                  <a:lnTo>
                    <a:pt x="10261" y="108062"/>
                  </a:lnTo>
                  <a:lnTo>
                    <a:pt x="6480" y="161870"/>
                  </a:lnTo>
                  <a:lnTo>
                    <a:pt x="5360" y="222267"/>
                  </a:lnTo>
                  <a:lnTo>
                    <a:pt x="5028" y="284616"/>
                  </a:lnTo>
                  <a:lnTo>
                    <a:pt x="4929" y="336365"/>
                  </a:lnTo>
                  <a:lnTo>
                    <a:pt x="0" y="386197"/>
                  </a:lnTo>
                  <a:lnTo>
                    <a:pt x="15416" y="4211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225500" y="3402658"/>
              <a:ext cx="284271" cy="20684"/>
            </a:xfrm>
            <a:custGeom>
              <a:avLst/>
              <a:gdLst/>
              <a:ahLst/>
              <a:cxnLst/>
              <a:rect l="0" t="0" r="0" b="0"/>
              <a:pathLst>
                <a:path w="284271" h="20684">
                  <a:moveTo>
                    <a:pt x="284270" y="20683"/>
                  </a:moveTo>
                  <a:lnTo>
                    <a:pt x="231242" y="6028"/>
                  </a:lnTo>
                  <a:lnTo>
                    <a:pt x="170287" y="890"/>
                  </a:lnTo>
                  <a:lnTo>
                    <a:pt x="108687" y="0"/>
                  </a:lnTo>
                  <a:lnTo>
                    <a:pt x="59240" y="907"/>
                  </a:lnTo>
                  <a:lnTo>
                    <a:pt x="0" y="101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3" name="Straight Connector 112"/>
          <p:cNvCxnSpPr/>
          <p:nvPr/>
        </p:nvCxnSpPr>
        <p:spPr>
          <a:xfrm>
            <a:off x="6014846" y="3770757"/>
            <a:ext cx="505334" cy="70535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7" name="Group 116"/>
          <p:cNvGrpSpPr/>
          <p:nvPr/>
        </p:nvGrpSpPr>
        <p:grpSpPr>
          <a:xfrm>
            <a:off x="6184484" y="3833952"/>
            <a:ext cx="367400" cy="442198"/>
            <a:chOff x="6184484" y="3833952"/>
            <a:chExt cx="367400" cy="442198"/>
          </a:xfrm>
        </p:grpSpPr>
        <p:sp>
          <p:nvSpPr>
            <p:cNvPr id="114" name="Freeform 113"/>
            <p:cNvSpPr/>
            <p:nvPr/>
          </p:nvSpPr>
          <p:spPr>
            <a:xfrm>
              <a:off x="6184484" y="3833952"/>
              <a:ext cx="222937" cy="252685"/>
            </a:xfrm>
            <a:custGeom>
              <a:avLst/>
              <a:gdLst/>
              <a:ahLst/>
              <a:cxnLst/>
              <a:rect l="0" t="0" r="0" b="0"/>
              <a:pathLst>
                <a:path w="222937" h="252685">
                  <a:moveTo>
                    <a:pt x="72602" y="0"/>
                  </a:moveTo>
                  <a:lnTo>
                    <a:pt x="36685" y="55045"/>
                  </a:lnTo>
                  <a:lnTo>
                    <a:pt x="2303" y="108923"/>
                  </a:lnTo>
                  <a:lnTo>
                    <a:pt x="0" y="111220"/>
                  </a:lnTo>
                  <a:lnTo>
                    <a:pt x="3679" y="104413"/>
                  </a:lnTo>
                  <a:lnTo>
                    <a:pt x="26275" y="79854"/>
                  </a:lnTo>
                  <a:lnTo>
                    <a:pt x="73434" y="45510"/>
                  </a:lnTo>
                  <a:lnTo>
                    <a:pt x="97148" y="40894"/>
                  </a:lnTo>
                  <a:lnTo>
                    <a:pt x="110023" y="41301"/>
                  </a:lnTo>
                  <a:lnTo>
                    <a:pt x="119776" y="45081"/>
                  </a:lnTo>
                  <a:lnTo>
                    <a:pt x="133733" y="58641"/>
                  </a:lnTo>
                  <a:lnTo>
                    <a:pt x="136752" y="67170"/>
                  </a:lnTo>
                  <a:lnTo>
                    <a:pt x="136988" y="86006"/>
                  </a:lnTo>
                  <a:lnTo>
                    <a:pt x="130074" y="102956"/>
                  </a:lnTo>
                  <a:lnTo>
                    <a:pt x="106571" y="132901"/>
                  </a:lnTo>
                  <a:lnTo>
                    <a:pt x="103437" y="134224"/>
                  </a:lnTo>
                  <a:lnTo>
                    <a:pt x="102517" y="131597"/>
                  </a:lnTo>
                  <a:lnTo>
                    <a:pt x="103074" y="126336"/>
                  </a:lnTo>
                  <a:lnTo>
                    <a:pt x="109932" y="114251"/>
                  </a:lnTo>
                  <a:lnTo>
                    <a:pt x="115036" y="107753"/>
                  </a:lnTo>
                  <a:lnTo>
                    <a:pt x="138987" y="93019"/>
                  </a:lnTo>
                  <a:lnTo>
                    <a:pt x="173900" y="86833"/>
                  </a:lnTo>
                  <a:lnTo>
                    <a:pt x="184588" y="89474"/>
                  </a:lnTo>
                  <a:lnTo>
                    <a:pt x="202701" y="101768"/>
                  </a:lnTo>
                  <a:lnTo>
                    <a:pt x="220464" y="128420"/>
                  </a:lnTo>
                  <a:lnTo>
                    <a:pt x="222936" y="148322"/>
                  </a:lnTo>
                  <a:lnTo>
                    <a:pt x="218966" y="167697"/>
                  </a:lnTo>
                  <a:lnTo>
                    <a:pt x="197353" y="199198"/>
                  </a:lnTo>
                  <a:lnTo>
                    <a:pt x="156690" y="238962"/>
                  </a:lnTo>
                  <a:lnTo>
                    <a:pt x="135773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415013" y="4086636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10529" y="0"/>
                  </a:moveTo>
                  <a:lnTo>
                    <a:pt x="7409" y="42692"/>
                  </a:lnTo>
                  <a:lnTo>
                    <a:pt x="651" y="10431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204443" y="4194116"/>
              <a:ext cx="347441" cy="82034"/>
            </a:xfrm>
            <a:custGeom>
              <a:avLst/>
              <a:gdLst/>
              <a:ahLst/>
              <a:cxnLst/>
              <a:rect l="0" t="0" r="0" b="0"/>
              <a:pathLst>
                <a:path w="347441" h="82034">
                  <a:moveTo>
                    <a:pt x="347440" y="8333"/>
                  </a:moveTo>
                  <a:lnTo>
                    <a:pt x="309963" y="0"/>
                  </a:lnTo>
                  <a:lnTo>
                    <a:pt x="252950" y="3828"/>
                  </a:lnTo>
                  <a:lnTo>
                    <a:pt x="201004" y="15849"/>
                  </a:lnTo>
                  <a:lnTo>
                    <a:pt x="138615" y="32965"/>
                  </a:lnTo>
                  <a:lnTo>
                    <a:pt x="86696" y="48121"/>
                  </a:lnTo>
                  <a:lnTo>
                    <a:pt x="34500" y="69312"/>
                  </a:lnTo>
                  <a:lnTo>
                    <a:pt x="0" y="820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8" name="Straight Connector 117"/>
          <p:cNvCxnSpPr/>
          <p:nvPr/>
        </p:nvCxnSpPr>
        <p:spPr>
          <a:xfrm>
            <a:off x="4203700" y="3759200"/>
            <a:ext cx="672972" cy="901572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4" name="Group 123"/>
          <p:cNvGrpSpPr/>
          <p:nvPr/>
        </p:nvGrpSpPr>
        <p:grpSpPr>
          <a:xfrm>
            <a:off x="4456713" y="3855009"/>
            <a:ext cx="448013" cy="694882"/>
            <a:chOff x="4456713" y="3855009"/>
            <a:chExt cx="448013" cy="694882"/>
          </a:xfrm>
        </p:grpSpPr>
        <p:sp>
          <p:nvSpPr>
            <p:cNvPr id="119" name="Freeform 118"/>
            <p:cNvSpPr/>
            <p:nvPr/>
          </p:nvSpPr>
          <p:spPr>
            <a:xfrm>
              <a:off x="4456713" y="3855009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18958" y="55087"/>
                  </a:lnTo>
                  <a:lnTo>
                    <a:pt x="70168" y="118080"/>
                  </a:lnTo>
                  <a:lnTo>
                    <a:pt x="9358" y="18129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509355" y="3886595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147399"/>
                  </a:moveTo>
                  <a:lnTo>
                    <a:pt x="75977" y="112501"/>
                  </a:lnTo>
                  <a:lnTo>
                    <a:pt x="50285" y="57521"/>
                  </a:lnTo>
                  <a:lnTo>
                    <a:pt x="13441" y="886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81868" y="3939237"/>
              <a:ext cx="148586" cy="347442"/>
            </a:xfrm>
            <a:custGeom>
              <a:avLst/>
              <a:gdLst/>
              <a:ahLst/>
              <a:cxnLst/>
              <a:rect l="0" t="0" r="0" b="0"/>
              <a:pathLst>
                <a:path w="148586" h="347442">
                  <a:moveTo>
                    <a:pt x="148585" y="0"/>
                  </a:moveTo>
                  <a:lnTo>
                    <a:pt x="105924" y="55660"/>
                  </a:lnTo>
                  <a:lnTo>
                    <a:pt x="72643" y="116079"/>
                  </a:lnTo>
                  <a:lnTo>
                    <a:pt x="39496" y="174557"/>
                  </a:lnTo>
                  <a:lnTo>
                    <a:pt x="4657" y="216544"/>
                  </a:lnTo>
                  <a:lnTo>
                    <a:pt x="1161" y="218062"/>
                  </a:lnTo>
                  <a:lnTo>
                    <a:pt x="0" y="215565"/>
                  </a:lnTo>
                  <a:lnTo>
                    <a:pt x="395" y="210391"/>
                  </a:lnTo>
                  <a:lnTo>
                    <a:pt x="7074" y="198402"/>
                  </a:lnTo>
                  <a:lnTo>
                    <a:pt x="12131" y="191930"/>
                  </a:lnTo>
                  <a:lnTo>
                    <a:pt x="36015" y="177231"/>
                  </a:lnTo>
                  <a:lnTo>
                    <a:pt x="45463" y="176646"/>
                  </a:lnTo>
                  <a:lnTo>
                    <a:pt x="65318" y="182235"/>
                  </a:lnTo>
                  <a:lnTo>
                    <a:pt x="79602" y="195637"/>
                  </a:lnTo>
                  <a:lnTo>
                    <a:pt x="85049" y="204124"/>
                  </a:lnTo>
                  <a:lnTo>
                    <a:pt x="92715" y="238426"/>
                  </a:lnTo>
                  <a:lnTo>
                    <a:pt x="89398" y="272636"/>
                  </a:lnTo>
                  <a:lnTo>
                    <a:pt x="80946" y="291188"/>
                  </a:lnTo>
                  <a:lnTo>
                    <a:pt x="53829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691310" y="4231434"/>
              <a:ext cx="113200" cy="139472"/>
            </a:xfrm>
            <a:custGeom>
              <a:avLst/>
              <a:gdLst/>
              <a:ahLst/>
              <a:cxnLst/>
              <a:rect l="0" t="0" r="0" b="0"/>
              <a:pathLst>
                <a:path w="113200" h="139472">
                  <a:moveTo>
                    <a:pt x="7558" y="13129"/>
                  </a:moveTo>
                  <a:lnTo>
                    <a:pt x="65124" y="68355"/>
                  </a:lnTo>
                  <a:lnTo>
                    <a:pt x="83446" y="77838"/>
                  </a:lnTo>
                  <a:lnTo>
                    <a:pt x="92075" y="78495"/>
                  </a:lnTo>
                  <a:lnTo>
                    <a:pt x="107902" y="72986"/>
                  </a:lnTo>
                  <a:lnTo>
                    <a:pt x="111889" y="67072"/>
                  </a:lnTo>
                  <a:lnTo>
                    <a:pt x="113199" y="51142"/>
                  </a:lnTo>
                  <a:lnTo>
                    <a:pt x="107359" y="22443"/>
                  </a:lnTo>
                  <a:lnTo>
                    <a:pt x="102168" y="14659"/>
                  </a:lnTo>
                  <a:lnTo>
                    <a:pt x="87042" y="2891"/>
                  </a:lnTo>
                  <a:lnTo>
                    <a:pt x="65501" y="0"/>
                  </a:lnTo>
                  <a:lnTo>
                    <a:pt x="42669" y="3785"/>
                  </a:lnTo>
                  <a:lnTo>
                    <a:pt x="24723" y="13265"/>
                  </a:lnTo>
                  <a:lnTo>
                    <a:pt x="12068" y="28398"/>
                  </a:lnTo>
                  <a:lnTo>
                    <a:pt x="3713" y="47991"/>
                  </a:lnTo>
                  <a:lnTo>
                    <a:pt x="0" y="72297"/>
                  </a:lnTo>
                  <a:lnTo>
                    <a:pt x="4589" y="95578"/>
                  </a:lnTo>
                  <a:lnTo>
                    <a:pt x="9088" y="106700"/>
                  </a:lnTo>
                  <a:lnTo>
                    <a:pt x="23446" y="122177"/>
                  </a:lnTo>
                  <a:lnTo>
                    <a:pt x="49672" y="1394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4778669" y="4339320"/>
              <a:ext cx="126057" cy="210571"/>
            </a:xfrm>
            <a:custGeom>
              <a:avLst/>
              <a:gdLst/>
              <a:ahLst/>
              <a:cxnLst/>
              <a:rect l="0" t="0" r="0" b="0"/>
              <a:pathLst>
                <a:path w="126057" h="210571">
                  <a:moveTo>
                    <a:pt x="46541" y="0"/>
                  </a:moveTo>
                  <a:lnTo>
                    <a:pt x="36966" y="24046"/>
                  </a:lnTo>
                  <a:lnTo>
                    <a:pt x="12727" y="65182"/>
                  </a:lnTo>
                  <a:lnTo>
                    <a:pt x="0" y="98663"/>
                  </a:lnTo>
                  <a:lnTo>
                    <a:pt x="1680" y="92983"/>
                  </a:lnTo>
                  <a:lnTo>
                    <a:pt x="33494" y="50099"/>
                  </a:lnTo>
                  <a:lnTo>
                    <a:pt x="50101" y="36694"/>
                  </a:lnTo>
                  <a:lnTo>
                    <a:pt x="59443" y="31482"/>
                  </a:lnTo>
                  <a:lnTo>
                    <a:pt x="79181" y="28809"/>
                  </a:lnTo>
                  <a:lnTo>
                    <a:pt x="98482" y="32691"/>
                  </a:lnTo>
                  <a:lnTo>
                    <a:pt x="114860" y="42215"/>
                  </a:lnTo>
                  <a:lnTo>
                    <a:pt x="120163" y="51540"/>
                  </a:lnTo>
                  <a:lnTo>
                    <a:pt x="126056" y="77499"/>
                  </a:lnTo>
                  <a:lnTo>
                    <a:pt x="123783" y="119409"/>
                  </a:lnTo>
                  <a:lnTo>
                    <a:pt x="104129" y="167086"/>
                  </a:lnTo>
                  <a:lnTo>
                    <a:pt x="7812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5" name="Freeform 124"/>
          <p:cNvSpPr/>
          <p:nvPr/>
        </p:nvSpPr>
        <p:spPr>
          <a:xfrm>
            <a:off x="134017" y="54973"/>
            <a:ext cx="227232" cy="290157"/>
          </a:xfrm>
          <a:custGeom>
            <a:avLst/>
            <a:gdLst/>
            <a:ahLst/>
            <a:cxnLst/>
            <a:rect l="0" t="0" r="0" b="0"/>
            <a:pathLst>
              <a:path w="227232" h="290157">
                <a:moveTo>
                  <a:pt x="160780" y="29254"/>
                </a:moveTo>
                <a:lnTo>
                  <a:pt x="142800" y="13613"/>
                </a:lnTo>
                <a:lnTo>
                  <a:pt x="125883" y="5535"/>
                </a:lnTo>
                <a:lnTo>
                  <a:pt x="91039" y="0"/>
                </a:lnTo>
                <a:lnTo>
                  <a:pt x="51079" y="3949"/>
                </a:lnTo>
                <a:lnTo>
                  <a:pt x="29746" y="12548"/>
                </a:lnTo>
                <a:lnTo>
                  <a:pt x="20782" y="18117"/>
                </a:lnTo>
                <a:lnTo>
                  <a:pt x="7702" y="33663"/>
                </a:lnTo>
                <a:lnTo>
                  <a:pt x="2576" y="42722"/>
                </a:lnTo>
                <a:lnTo>
                  <a:pt x="0" y="62146"/>
                </a:lnTo>
                <a:lnTo>
                  <a:pt x="7879" y="103212"/>
                </a:lnTo>
                <a:lnTo>
                  <a:pt x="13222" y="111315"/>
                </a:lnTo>
                <a:lnTo>
                  <a:pt x="28519" y="123438"/>
                </a:lnTo>
                <a:lnTo>
                  <a:pt x="47015" y="126486"/>
                </a:lnTo>
                <a:lnTo>
                  <a:pt x="105115" y="125507"/>
                </a:lnTo>
                <a:lnTo>
                  <a:pt x="160382" y="138708"/>
                </a:lnTo>
                <a:lnTo>
                  <a:pt x="186659" y="154362"/>
                </a:lnTo>
                <a:lnTo>
                  <a:pt x="209262" y="173818"/>
                </a:lnTo>
                <a:lnTo>
                  <a:pt x="225188" y="199990"/>
                </a:lnTo>
                <a:lnTo>
                  <a:pt x="227231" y="219781"/>
                </a:lnTo>
                <a:lnTo>
                  <a:pt x="223069" y="239105"/>
                </a:lnTo>
                <a:lnTo>
                  <a:pt x="213421" y="255492"/>
                </a:lnTo>
                <a:lnTo>
                  <a:pt x="198214" y="267455"/>
                </a:lnTo>
                <a:lnTo>
                  <a:pt x="159856" y="284667"/>
                </a:lnTo>
                <a:lnTo>
                  <a:pt x="123332" y="290156"/>
                </a:lnTo>
                <a:lnTo>
                  <a:pt x="77474" y="283605"/>
                </a:lnTo>
                <a:lnTo>
                  <a:pt x="34620" y="267926"/>
                </a:lnTo>
                <a:lnTo>
                  <a:pt x="2853" y="25035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 125"/>
          <p:cNvSpPr/>
          <p:nvPr/>
        </p:nvSpPr>
        <p:spPr>
          <a:xfrm>
            <a:off x="1758259" y="126341"/>
            <a:ext cx="326384" cy="353072"/>
          </a:xfrm>
          <a:custGeom>
            <a:avLst/>
            <a:gdLst/>
            <a:ahLst/>
            <a:cxnLst/>
            <a:rect l="0" t="0" r="0" b="0"/>
            <a:pathLst>
              <a:path w="326384" h="353072">
                <a:moveTo>
                  <a:pt x="0" y="73700"/>
                </a:moveTo>
                <a:lnTo>
                  <a:pt x="19128" y="127575"/>
                </a:lnTo>
                <a:lnTo>
                  <a:pt x="49803" y="184736"/>
                </a:lnTo>
                <a:lnTo>
                  <a:pt x="77341" y="237919"/>
                </a:lnTo>
                <a:lnTo>
                  <a:pt x="119334" y="297719"/>
                </a:lnTo>
                <a:lnTo>
                  <a:pt x="148830" y="347826"/>
                </a:lnTo>
                <a:lnTo>
                  <a:pt x="154202" y="352377"/>
                </a:lnTo>
                <a:lnTo>
                  <a:pt x="160123" y="353071"/>
                </a:lnTo>
                <a:lnTo>
                  <a:pt x="166410" y="351194"/>
                </a:lnTo>
                <a:lnTo>
                  <a:pt x="171771" y="346434"/>
                </a:lnTo>
                <a:lnTo>
                  <a:pt x="184906" y="322966"/>
                </a:lnTo>
                <a:lnTo>
                  <a:pt x="203406" y="267702"/>
                </a:lnTo>
                <a:lnTo>
                  <a:pt x="221079" y="208042"/>
                </a:lnTo>
                <a:lnTo>
                  <a:pt x="240722" y="153919"/>
                </a:lnTo>
                <a:lnTo>
                  <a:pt x="265681" y="95615"/>
                </a:lnTo>
                <a:lnTo>
                  <a:pt x="297210" y="34781"/>
                </a:lnTo>
                <a:lnTo>
                  <a:pt x="326383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3659141" y="128957"/>
            <a:ext cx="878642" cy="292183"/>
            <a:chOff x="3659141" y="128957"/>
            <a:chExt cx="878642" cy="292183"/>
          </a:xfrm>
        </p:grpSpPr>
        <p:sp>
          <p:nvSpPr>
            <p:cNvPr id="127" name="Freeform 126"/>
            <p:cNvSpPr/>
            <p:nvPr/>
          </p:nvSpPr>
          <p:spPr>
            <a:xfrm>
              <a:off x="3659141" y="128957"/>
              <a:ext cx="250866" cy="232158"/>
            </a:xfrm>
            <a:custGeom>
              <a:avLst/>
              <a:gdLst/>
              <a:ahLst/>
              <a:cxnLst/>
              <a:rect l="0" t="0" r="0" b="0"/>
              <a:pathLst>
                <a:path w="250866" h="232158">
                  <a:moveTo>
                    <a:pt x="36361" y="207954"/>
                  </a:moveTo>
                  <a:lnTo>
                    <a:pt x="27296" y="149338"/>
                  </a:lnTo>
                  <a:lnTo>
                    <a:pt x="14573" y="92741"/>
                  </a:lnTo>
                  <a:lnTo>
                    <a:pt x="0" y="32342"/>
                  </a:lnTo>
                  <a:lnTo>
                    <a:pt x="1873" y="9412"/>
                  </a:lnTo>
                  <a:lnTo>
                    <a:pt x="7520" y="3063"/>
                  </a:lnTo>
                  <a:lnTo>
                    <a:pt x="15964" y="0"/>
                  </a:lnTo>
                  <a:lnTo>
                    <a:pt x="50205" y="1279"/>
                  </a:lnTo>
                  <a:lnTo>
                    <a:pt x="109111" y="15445"/>
                  </a:lnTo>
                  <a:lnTo>
                    <a:pt x="162578" y="38136"/>
                  </a:lnTo>
                  <a:lnTo>
                    <a:pt x="220274" y="69226"/>
                  </a:lnTo>
                  <a:lnTo>
                    <a:pt x="232354" y="85466"/>
                  </a:lnTo>
                  <a:lnTo>
                    <a:pt x="249641" y="124488"/>
                  </a:lnTo>
                  <a:lnTo>
                    <a:pt x="250865" y="145122"/>
                  </a:lnTo>
                  <a:lnTo>
                    <a:pt x="246340" y="165991"/>
                  </a:lnTo>
                  <a:lnTo>
                    <a:pt x="236530" y="186964"/>
                  </a:lnTo>
                  <a:lnTo>
                    <a:pt x="221251" y="201745"/>
                  </a:lnTo>
                  <a:lnTo>
                    <a:pt x="182847" y="220766"/>
                  </a:lnTo>
                  <a:lnTo>
                    <a:pt x="146315" y="232157"/>
                  </a:lnTo>
                  <a:lnTo>
                    <a:pt x="105855" y="231763"/>
                  </a:lnTo>
                  <a:lnTo>
                    <a:pt x="57418" y="2184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4032414" y="34744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165287" y="157927"/>
              <a:ext cx="227923" cy="249935"/>
            </a:xfrm>
            <a:custGeom>
              <a:avLst/>
              <a:gdLst/>
              <a:ahLst/>
              <a:cxnLst/>
              <a:rect l="0" t="0" r="0" b="0"/>
              <a:pathLst>
                <a:path w="227923" h="249935">
                  <a:moveTo>
                    <a:pt x="119811" y="0"/>
                  </a:moveTo>
                  <a:lnTo>
                    <a:pt x="67106" y="19128"/>
                  </a:lnTo>
                  <a:lnTo>
                    <a:pt x="43624" y="37773"/>
                  </a:lnTo>
                  <a:lnTo>
                    <a:pt x="23018" y="65004"/>
                  </a:lnTo>
                  <a:lnTo>
                    <a:pt x="1144" y="116055"/>
                  </a:lnTo>
                  <a:lnTo>
                    <a:pt x="0" y="136978"/>
                  </a:lnTo>
                  <a:lnTo>
                    <a:pt x="8797" y="179006"/>
                  </a:lnTo>
                  <a:lnTo>
                    <a:pt x="24007" y="204987"/>
                  </a:lnTo>
                  <a:lnTo>
                    <a:pt x="43332" y="227503"/>
                  </a:lnTo>
                  <a:lnTo>
                    <a:pt x="75054" y="243403"/>
                  </a:lnTo>
                  <a:lnTo>
                    <a:pt x="114089" y="249934"/>
                  </a:lnTo>
                  <a:lnTo>
                    <a:pt x="138325" y="245223"/>
                  </a:lnTo>
                  <a:lnTo>
                    <a:pt x="168581" y="229416"/>
                  </a:lnTo>
                  <a:lnTo>
                    <a:pt x="192363" y="206795"/>
                  </a:lnTo>
                  <a:lnTo>
                    <a:pt x="211108" y="177866"/>
                  </a:lnTo>
                  <a:lnTo>
                    <a:pt x="227922" y="131060"/>
                  </a:lnTo>
                  <a:lnTo>
                    <a:pt x="227753" y="90565"/>
                  </a:lnTo>
                  <a:lnTo>
                    <a:pt x="220294" y="54520"/>
                  </a:lnTo>
                  <a:lnTo>
                    <a:pt x="207754" y="35540"/>
                  </a:lnTo>
                  <a:lnTo>
                    <a:pt x="190482" y="20475"/>
                  </a:lnTo>
                  <a:lnTo>
                    <a:pt x="157038" y="4391"/>
                  </a:lnTo>
                  <a:lnTo>
                    <a:pt x="14086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537782" y="400082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2" name="Freeform 131"/>
          <p:cNvSpPr/>
          <p:nvPr/>
        </p:nvSpPr>
        <p:spPr>
          <a:xfrm>
            <a:off x="7190964" y="189512"/>
            <a:ext cx="242156" cy="290689"/>
          </a:xfrm>
          <a:custGeom>
            <a:avLst/>
            <a:gdLst/>
            <a:ahLst/>
            <a:cxnLst/>
            <a:rect l="0" t="0" r="0" b="0"/>
            <a:pathLst>
              <a:path w="242156" h="290689">
                <a:moveTo>
                  <a:pt x="0" y="10529"/>
                </a:moveTo>
                <a:lnTo>
                  <a:pt x="2339" y="44151"/>
                </a:lnTo>
                <a:lnTo>
                  <a:pt x="19786" y="95852"/>
                </a:lnTo>
                <a:lnTo>
                  <a:pt x="39607" y="157856"/>
                </a:lnTo>
                <a:lnTo>
                  <a:pt x="64062" y="211249"/>
                </a:lnTo>
                <a:lnTo>
                  <a:pt x="98383" y="271275"/>
                </a:lnTo>
                <a:lnTo>
                  <a:pt x="112356" y="288633"/>
                </a:lnTo>
                <a:lnTo>
                  <a:pt x="118188" y="290688"/>
                </a:lnTo>
                <a:lnTo>
                  <a:pt x="123245" y="288549"/>
                </a:lnTo>
                <a:lnTo>
                  <a:pt x="139072" y="265651"/>
                </a:lnTo>
                <a:lnTo>
                  <a:pt x="163849" y="202486"/>
                </a:lnTo>
                <a:lnTo>
                  <a:pt x="178767" y="150309"/>
                </a:lnTo>
                <a:lnTo>
                  <a:pt x="196502" y="95140"/>
                </a:lnTo>
                <a:lnTo>
                  <a:pt x="218755" y="32789"/>
                </a:lnTo>
                <a:lnTo>
                  <a:pt x="24215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7" name="Group 136"/>
          <p:cNvGrpSpPr/>
          <p:nvPr/>
        </p:nvGrpSpPr>
        <p:grpSpPr>
          <a:xfrm>
            <a:off x="8682488" y="206433"/>
            <a:ext cx="784804" cy="311635"/>
            <a:chOff x="8682488" y="206433"/>
            <a:chExt cx="784804" cy="311635"/>
          </a:xfrm>
        </p:grpSpPr>
        <p:sp>
          <p:nvSpPr>
            <p:cNvPr id="133" name="Freeform 132"/>
            <p:cNvSpPr/>
            <p:nvPr/>
          </p:nvSpPr>
          <p:spPr>
            <a:xfrm>
              <a:off x="8682488" y="206433"/>
              <a:ext cx="242975" cy="256821"/>
            </a:xfrm>
            <a:custGeom>
              <a:avLst/>
              <a:gdLst/>
              <a:ahLst/>
              <a:cxnLst/>
              <a:rect l="0" t="0" r="0" b="0"/>
              <a:pathLst>
                <a:path w="242975" h="256821">
                  <a:moveTo>
                    <a:pt x="56165" y="256820"/>
                  </a:moveTo>
                  <a:lnTo>
                    <a:pt x="47831" y="219342"/>
                  </a:lnTo>
                  <a:lnTo>
                    <a:pt x="40481" y="162330"/>
                  </a:lnTo>
                  <a:lnTo>
                    <a:pt x="27764" y="110384"/>
                  </a:lnTo>
                  <a:lnTo>
                    <a:pt x="10498" y="47995"/>
                  </a:lnTo>
                  <a:lnTo>
                    <a:pt x="0" y="15182"/>
                  </a:lnTo>
                  <a:lnTo>
                    <a:pt x="2344" y="7990"/>
                  </a:lnTo>
                  <a:lnTo>
                    <a:pt x="8586" y="3196"/>
                  </a:lnTo>
                  <a:lnTo>
                    <a:pt x="17427" y="0"/>
                  </a:lnTo>
                  <a:lnTo>
                    <a:pt x="52226" y="1091"/>
                  </a:lnTo>
                  <a:lnTo>
                    <a:pt x="111409" y="23521"/>
                  </a:lnTo>
                  <a:lnTo>
                    <a:pt x="135700" y="32639"/>
                  </a:lnTo>
                  <a:lnTo>
                    <a:pt x="185297" y="71163"/>
                  </a:lnTo>
                  <a:lnTo>
                    <a:pt x="226897" y="114131"/>
                  </a:lnTo>
                  <a:lnTo>
                    <a:pt x="236551" y="132572"/>
                  </a:lnTo>
                  <a:lnTo>
                    <a:pt x="242974" y="168273"/>
                  </a:lnTo>
                  <a:lnTo>
                    <a:pt x="239287" y="202898"/>
                  </a:lnTo>
                  <a:lnTo>
                    <a:pt x="230750" y="221547"/>
                  </a:lnTo>
                  <a:lnTo>
                    <a:pt x="225197" y="229795"/>
                  </a:lnTo>
                  <a:lnTo>
                    <a:pt x="209669" y="242080"/>
                  </a:lnTo>
                  <a:lnTo>
                    <a:pt x="189899" y="250269"/>
                  </a:lnTo>
                  <a:lnTo>
                    <a:pt x="139079" y="255526"/>
                  </a:lnTo>
                  <a:lnTo>
                    <a:pt x="104129" y="253317"/>
                  </a:lnTo>
                  <a:lnTo>
                    <a:pt x="77222" y="246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001865" y="431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134733" y="263212"/>
              <a:ext cx="231927" cy="233780"/>
            </a:xfrm>
            <a:custGeom>
              <a:avLst/>
              <a:gdLst/>
              <a:ahLst/>
              <a:cxnLst/>
              <a:rect l="0" t="0" r="0" b="0"/>
              <a:pathLst>
                <a:path w="231927" h="233780">
                  <a:moveTo>
                    <a:pt x="109288" y="21057"/>
                  </a:moveTo>
                  <a:lnTo>
                    <a:pt x="98109" y="9879"/>
                  </a:lnTo>
                  <a:lnTo>
                    <a:pt x="91306" y="7756"/>
                  </a:lnTo>
                  <a:lnTo>
                    <a:pt x="74390" y="8516"/>
                  </a:lnTo>
                  <a:lnTo>
                    <a:pt x="58292" y="15873"/>
                  </a:lnTo>
                  <a:lnTo>
                    <a:pt x="28895" y="39660"/>
                  </a:lnTo>
                  <a:lnTo>
                    <a:pt x="13197" y="65563"/>
                  </a:lnTo>
                  <a:lnTo>
                    <a:pt x="1138" y="95465"/>
                  </a:lnTo>
                  <a:lnTo>
                    <a:pt x="0" y="116128"/>
                  </a:lnTo>
                  <a:lnTo>
                    <a:pt x="8801" y="163579"/>
                  </a:lnTo>
                  <a:lnTo>
                    <a:pt x="24012" y="193007"/>
                  </a:lnTo>
                  <a:lnTo>
                    <a:pt x="43337" y="216545"/>
                  </a:lnTo>
                  <a:lnTo>
                    <a:pt x="75059" y="232747"/>
                  </a:lnTo>
                  <a:lnTo>
                    <a:pt x="119683" y="233779"/>
                  </a:lnTo>
                  <a:lnTo>
                    <a:pt x="158771" y="221086"/>
                  </a:lnTo>
                  <a:lnTo>
                    <a:pt x="192580" y="202507"/>
                  </a:lnTo>
                  <a:lnTo>
                    <a:pt x="207918" y="185930"/>
                  </a:lnTo>
                  <a:lnTo>
                    <a:pt x="223129" y="153746"/>
                  </a:lnTo>
                  <a:lnTo>
                    <a:pt x="231926" y="114575"/>
                  </a:lnTo>
                  <a:lnTo>
                    <a:pt x="231644" y="88357"/>
                  </a:lnTo>
                  <a:lnTo>
                    <a:pt x="223720" y="65006"/>
                  </a:lnTo>
                  <a:lnTo>
                    <a:pt x="209279" y="46049"/>
                  </a:lnTo>
                  <a:lnTo>
                    <a:pt x="191163" y="30995"/>
                  </a:lnTo>
                  <a:lnTo>
                    <a:pt x="140563" y="7865"/>
                  </a:lnTo>
                  <a:lnTo>
                    <a:pt x="9875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454591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Custom</PresentationFormat>
  <Paragraphs>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2015-01-05T19:51:11Z</dcterms:created>
  <dcterms:modified xsi:type="dcterms:W3CDTF">2015-01-05T19:52:22Z</dcterms:modified>
</cp:coreProperties>
</file>